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70" r:id="rId7"/>
    <p:sldId id="273" r:id="rId8"/>
    <p:sldId id="274" r:id="rId9"/>
    <p:sldId id="276" r:id="rId10"/>
    <p:sldId id="277" r:id="rId11"/>
    <p:sldId id="279" r:id="rId12"/>
    <p:sldId id="280" r:id="rId13"/>
    <p:sldId id="261" r:id="rId14"/>
    <p:sldId id="28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046BE-EA2B-49B9-AC1C-9E4787CE7B69}" v="669" dt="2022-11-17T22:50:49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승렬" userId="19370ed7-08d6-4c4b-9fc9-49edd7058d82" providerId="ADAL" clId="{0F1046BE-EA2B-49B9-AC1C-9E4787CE7B69}"/>
    <pc:docChg chg="undo redo custSel addSld delSld modSld">
      <pc:chgData name="박승렬" userId="19370ed7-08d6-4c4b-9fc9-49edd7058d82" providerId="ADAL" clId="{0F1046BE-EA2B-49B9-AC1C-9E4787CE7B69}" dt="2022-11-17T22:56:06.936" v="1533" actId="20577"/>
      <pc:docMkLst>
        <pc:docMk/>
      </pc:docMkLst>
      <pc:sldChg chg="addSp modSp mod modAnim">
        <pc:chgData name="박승렬" userId="19370ed7-08d6-4c4b-9fc9-49edd7058d82" providerId="ADAL" clId="{0F1046BE-EA2B-49B9-AC1C-9E4787CE7B69}" dt="2022-11-17T22:33:41.136" v="1225" actId="14100"/>
        <pc:sldMkLst>
          <pc:docMk/>
          <pc:sldMk cId="2062993607" sldId="256"/>
        </pc:sldMkLst>
        <pc:spChg chg="mod">
          <ac:chgData name="박승렬" userId="19370ed7-08d6-4c4b-9fc9-49edd7058d82" providerId="ADAL" clId="{0F1046BE-EA2B-49B9-AC1C-9E4787CE7B69}" dt="2022-11-17T22:19:44.884" v="932"/>
          <ac:spMkLst>
            <pc:docMk/>
            <pc:sldMk cId="2062993607" sldId="256"/>
            <ac:spMk id="3" creationId="{81196262-1353-0C9A-6235-C509F823EBA8}"/>
          </ac:spMkLst>
        </pc:spChg>
        <pc:picChg chg="add mod">
          <ac:chgData name="박승렬" userId="19370ed7-08d6-4c4b-9fc9-49edd7058d82" providerId="ADAL" clId="{0F1046BE-EA2B-49B9-AC1C-9E4787CE7B69}" dt="2022-11-17T22:20:01.732" v="937" actId="1076"/>
          <ac:picMkLst>
            <pc:docMk/>
            <pc:sldMk cId="2062993607" sldId="256"/>
            <ac:picMk id="1026" creationId="{55B6023E-8086-E678-BE76-698A854B806A}"/>
          </ac:picMkLst>
        </pc:picChg>
        <pc:picChg chg="add mod">
          <ac:chgData name="박승렬" userId="19370ed7-08d6-4c4b-9fc9-49edd7058d82" providerId="ADAL" clId="{0F1046BE-EA2B-49B9-AC1C-9E4787CE7B69}" dt="2022-11-17T22:33:41.136" v="1225" actId="14100"/>
          <ac:picMkLst>
            <pc:docMk/>
            <pc:sldMk cId="2062993607" sldId="256"/>
            <ac:picMk id="1028" creationId="{6D078AB7-B87B-08F5-F81A-71142306B41A}"/>
          </ac:picMkLst>
        </pc:picChg>
      </pc:sldChg>
      <pc:sldChg chg="del">
        <pc:chgData name="박승렬" userId="19370ed7-08d6-4c4b-9fc9-49edd7058d82" providerId="ADAL" clId="{0F1046BE-EA2B-49B9-AC1C-9E4787CE7B69}" dt="2022-11-17T22:18:54.473" v="851" actId="47"/>
        <pc:sldMkLst>
          <pc:docMk/>
          <pc:sldMk cId="2442714524" sldId="257"/>
        </pc:sldMkLst>
      </pc:sldChg>
      <pc:sldChg chg="delSp del mod">
        <pc:chgData name="박승렬" userId="19370ed7-08d6-4c4b-9fc9-49edd7058d82" providerId="ADAL" clId="{0F1046BE-EA2B-49B9-AC1C-9E4787CE7B69}" dt="2022-11-17T22:02:30.199" v="522" actId="47"/>
        <pc:sldMkLst>
          <pc:docMk/>
          <pc:sldMk cId="2284966885" sldId="258"/>
        </pc:sldMkLst>
        <pc:spChg chg="del">
          <ac:chgData name="박승렬" userId="19370ed7-08d6-4c4b-9fc9-49edd7058d82" providerId="ADAL" clId="{0F1046BE-EA2B-49B9-AC1C-9E4787CE7B69}" dt="2022-11-04T07:17:33.674" v="0" actId="478"/>
          <ac:spMkLst>
            <pc:docMk/>
            <pc:sldMk cId="2284966885" sldId="258"/>
            <ac:spMk id="5" creationId="{B01A5C06-1AB5-9651-3A69-30459FC421ED}"/>
          </ac:spMkLst>
        </pc:spChg>
      </pc:sldChg>
      <pc:sldChg chg="delSp modSp del mod">
        <pc:chgData name="박승렬" userId="19370ed7-08d6-4c4b-9fc9-49edd7058d82" providerId="ADAL" clId="{0F1046BE-EA2B-49B9-AC1C-9E4787CE7B69}" dt="2022-11-17T22:02:34.323" v="523" actId="47"/>
        <pc:sldMkLst>
          <pc:docMk/>
          <pc:sldMk cId="3977023182" sldId="259"/>
        </pc:sldMkLst>
        <pc:spChg chg="mod">
          <ac:chgData name="박승렬" userId="19370ed7-08d6-4c4b-9fc9-49edd7058d82" providerId="ADAL" clId="{0F1046BE-EA2B-49B9-AC1C-9E4787CE7B69}" dt="2022-11-04T07:19:50.940" v="49"/>
          <ac:spMkLst>
            <pc:docMk/>
            <pc:sldMk cId="3977023182" sldId="259"/>
            <ac:spMk id="4" creationId="{3A11ACF6-21EB-5BC3-DA21-63F17A6F95F0}"/>
          </ac:spMkLst>
        </pc:spChg>
        <pc:spChg chg="del">
          <ac:chgData name="박승렬" userId="19370ed7-08d6-4c4b-9fc9-49edd7058d82" providerId="ADAL" clId="{0F1046BE-EA2B-49B9-AC1C-9E4787CE7B69}" dt="2022-11-04T07:18:17.735" v="10" actId="478"/>
          <ac:spMkLst>
            <pc:docMk/>
            <pc:sldMk cId="3977023182" sldId="259"/>
            <ac:spMk id="5" creationId="{B01A5C06-1AB5-9651-3A69-30459FC421ED}"/>
          </ac:spMkLst>
        </pc:spChg>
      </pc:sldChg>
      <pc:sldChg chg="del">
        <pc:chgData name="박승렬" userId="19370ed7-08d6-4c4b-9fc9-49edd7058d82" providerId="ADAL" clId="{0F1046BE-EA2B-49B9-AC1C-9E4787CE7B69}" dt="2022-11-04T07:25:09.510" v="133" actId="47"/>
        <pc:sldMkLst>
          <pc:docMk/>
          <pc:sldMk cId="2608233079" sldId="260"/>
        </pc:sldMkLst>
      </pc:sldChg>
      <pc:sldChg chg="addSp delSp modSp mod">
        <pc:chgData name="박승렬" userId="19370ed7-08d6-4c4b-9fc9-49edd7058d82" providerId="ADAL" clId="{0F1046BE-EA2B-49B9-AC1C-9E4787CE7B69}" dt="2022-11-17T22:55:38.586" v="1524" actId="1076"/>
        <pc:sldMkLst>
          <pc:docMk/>
          <pc:sldMk cId="4169201767" sldId="261"/>
        </pc:sldMkLst>
        <pc:spChg chg="mod">
          <ac:chgData name="박승렬" userId="19370ed7-08d6-4c4b-9fc9-49edd7058d82" providerId="ADAL" clId="{0F1046BE-EA2B-49B9-AC1C-9E4787CE7B69}" dt="2022-11-17T22:55:38.586" v="1524" actId="1076"/>
          <ac:spMkLst>
            <pc:docMk/>
            <pc:sldMk cId="4169201767" sldId="261"/>
            <ac:spMk id="4" creationId="{3A11ACF6-21EB-5BC3-DA21-63F17A6F95F0}"/>
          </ac:spMkLst>
        </pc:spChg>
        <pc:spChg chg="del">
          <ac:chgData name="박승렬" userId="19370ed7-08d6-4c4b-9fc9-49edd7058d82" providerId="ADAL" clId="{0F1046BE-EA2B-49B9-AC1C-9E4787CE7B69}" dt="2022-11-04T07:25:14.638" v="135" actId="478"/>
          <ac:spMkLst>
            <pc:docMk/>
            <pc:sldMk cId="4169201767" sldId="261"/>
            <ac:spMk id="5" creationId="{B01A5C06-1AB5-9651-3A69-30459FC421ED}"/>
          </ac:spMkLst>
        </pc:spChg>
        <pc:picChg chg="add mod">
          <ac:chgData name="박승렬" userId="19370ed7-08d6-4c4b-9fc9-49edd7058d82" providerId="ADAL" clId="{0F1046BE-EA2B-49B9-AC1C-9E4787CE7B69}" dt="2022-11-17T22:55:29.326" v="1521" actId="1076"/>
          <ac:picMkLst>
            <pc:docMk/>
            <pc:sldMk cId="4169201767" sldId="261"/>
            <ac:picMk id="3" creationId="{13F9610C-489B-5F98-12B7-85057CE1950E}"/>
          </ac:picMkLst>
        </pc:picChg>
        <pc:picChg chg="add mod">
          <ac:chgData name="박승렬" userId="19370ed7-08d6-4c4b-9fc9-49edd7058d82" providerId="ADAL" clId="{0F1046BE-EA2B-49B9-AC1C-9E4787CE7B69}" dt="2022-11-17T22:55:29.326" v="1521" actId="1076"/>
          <ac:picMkLst>
            <pc:docMk/>
            <pc:sldMk cId="4169201767" sldId="261"/>
            <ac:picMk id="7" creationId="{B383A525-2C5F-BD30-EA7A-D153C404D685}"/>
          </ac:picMkLst>
        </pc:picChg>
        <pc:picChg chg="add mod">
          <ac:chgData name="박승렬" userId="19370ed7-08d6-4c4b-9fc9-49edd7058d82" providerId="ADAL" clId="{0F1046BE-EA2B-49B9-AC1C-9E4787CE7B69}" dt="2022-11-17T22:55:29.326" v="1521" actId="1076"/>
          <ac:picMkLst>
            <pc:docMk/>
            <pc:sldMk cId="4169201767" sldId="261"/>
            <ac:picMk id="9" creationId="{8AF90145-2952-178B-F58A-7FBE12D80701}"/>
          </ac:picMkLst>
        </pc:picChg>
      </pc:sldChg>
      <pc:sldChg chg="delSp del mod">
        <pc:chgData name="박승렬" userId="19370ed7-08d6-4c4b-9fc9-49edd7058d82" providerId="ADAL" clId="{0F1046BE-EA2B-49B9-AC1C-9E4787CE7B69}" dt="2022-11-04T07:26:41.481" v="164" actId="47"/>
        <pc:sldMkLst>
          <pc:docMk/>
          <pc:sldMk cId="978691234" sldId="262"/>
        </pc:sldMkLst>
        <pc:spChg chg="del">
          <ac:chgData name="박승렬" userId="19370ed7-08d6-4c4b-9fc9-49edd7058d82" providerId="ADAL" clId="{0F1046BE-EA2B-49B9-AC1C-9E4787CE7B69}" dt="2022-11-04T07:25:54.131" v="136" actId="478"/>
          <ac:spMkLst>
            <pc:docMk/>
            <pc:sldMk cId="978691234" sldId="262"/>
            <ac:spMk id="5" creationId="{B01A5C06-1AB5-9651-3A69-30459FC421ED}"/>
          </ac:spMkLst>
        </pc:spChg>
      </pc:sldChg>
      <pc:sldChg chg="delSp del mod">
        <pc:chgData name="박승렬" userId="19370ed7-08d6-4c4b-9fc9-49edd7058d82" providerId="ADAL" clId="{0F1046BE-EA2B-49B9-AC1C-9E4787CE7B69}" dt="2022-11-04T07:26:06.124" v="138" actId="47"/>
        <pc:sldMkLst>
          <pc:docMk/>
          <pc:sldMk cId="4058306175" sldId="263"/>
        </pc:sldMkLst>
        <pc:spChg chg="del">
          <ac:chgData name="박승렬" userId="19370ed7-08d6-4c4b-9fc9-49edd7058d82" providerId="ADAL" clId="{0F1046BE-EA2B-49B9-AC1C-9E4787CE7B69}" dt="2022-11-04T07:26:05.242" v="137" actId="478"/>
          <ac:spMkLst>
            <pc:docMk/>
            <pc:sldMk cId="4058306175" sldId="263"/>
            <ac:spMk id="5" creationId="{B01A5C06-1AB5-9651-3A69-30459FC421ED}"/>
          </ac:spMkLst>
        </pc:spChg>
      </pc:sldChg>
      <pc:sldChg chg="delSp del mod">
        <pc:chgData name="박승렬" userId="19370ed7-08d6-4c4b-9fc9-49edd7058d82" providerId="ADAL" clId="{0F1046BE-EA2B-49B9-AC1C-9E4787CE7B69}" dt="2022-11-04T07:26:42.629" v="165" actId="47"/>
        <pc:sldMkLst>
          <pc:docMk/>
          <pc:sldMk cId="2306801117" sldId="264"/>
        </pc:sldMkLst>
        <pc:spChg chg="del">
          <ac:chgData name="박승렬" userId="19370ed7-08d6-4c4b-9fc9-49edd7058d82" providerId="ADAL" clId="{0F1046BE-EA2B-49B9-AC1C-9E4787CE7B69}" dt="2022-11-04T07:26:17.946" v="139" actId="478"/>
          <ac:spMkLst>
            <pc:docMk/>
            <pc:sldMk cId="2306801117" sldId="264"/>
            <ac:spMk id="5" creationId="{B01A5C06-1AB5-9651-3A69-30459FC421ED}"/>
          </ac:spMkLst>
        </pc:spChg>
      </pc:sldChg>
      <pc:sldChg chg="delSp modSp mod">
        <pc:chgData name="박승렬" userId="19370ed7-08d6-4c4b-9fc9-49edd7058d82" providerId="ADAL" clId="{0F1046BE-EA2B-49B9-AC1C-9E4787CE7B69}" dt="2022-11-17T22:56:06.936" v="1533" actId="20577"/>
        <pc:sldMkLst>
          <pc:docMk/>
          <pc:sldMk cId="3454966528" sldId="265"/>
        </pc:sldMkLst>
        <pc:spChg chg="mod">
          <ac:chgData name="박승렬" userId="19370ed7-08d6-4c4b-9fc9-49edd7058d82" providerId="ADAL" clId="{0F1046BE-EA2B-49B9-AC1C-9E4787CE7B69}" dt="2022-11-17T22:19:15.204" v="871"/>
          <ac:spMkLst>
            <pc:docMk/>
            <pc:sldMk cId="3454966528" sldId="265"/>
            <ac:spMk id="2" creationId="{AC88B060-2965-47F7-AEAD-B7509F26A806}"/>
          </ac:spMkLst>
        </pc:spChg>
        <pc:spChg chg="mod">
          <ac:chgData name="박승렬" userId="19370ed7-08d6-4c4b-9fc9-49edd7058d82" providerId="ADAL" clId="{0F1046BE-EA2B-49B9-AC1C-9E4787CE7B69}" dt="2022-11-17T22:56:06.936" v="1533" actId="20577"/>
          <ac:spMkLst>
            <pc:docMk/>
            <pc:sldMk cId="3454966528" sldId="265"/>
            <ac:spMk id="13" creationId="{5C52B8AE-1D56-A9DD-E9BB-7B670C2F928C}"/>
          </ac:spMkLst>
        </pc:spChg>
        <pc:picChg chg="mod">
          <ac:chgData name="박승렬" userId="19370ed7-08d6-4c4b-9fc9-49edd7058d82" providerId="ADAL" clId="{0F1046BE-EA2B-49B9-AC1C-9E4787CE7B69}" dt="2022-11-17T22:55:52.399" v="1525" actId="1076"/>
          <ac:picMkLst>
            <pc:docMk/>
            <pc:sldMk cId="3454966528" sldId="265"/>
            <ac:picMk id="5" creationId="{1B5DF3DA-D5EA-4E34-F09F-9C7C649BC6FF}"/>
          </ac:picMkLst>
        </pc:picChg>
        <pc:picChg chg="del">
          <ac:chgData name="박승렬" userId="19370ed7-08d6-4c4b-9fc9-49edd7058d82" providerId="ADAL" clId="{0F1046BE-EA2B-49B9-AC1C-9E4787CE7B69}" dt="2022-11-17T22:11:27.557" v="525" actId="478"/>
          <ac:picMkLst>
            <pc:docMk/>
            <pc:sldMk cId="3454966528" sldId="265"/>
            <ac:picMk id="7" creationId="{9E1B89A8-141B-B6E8-CE3B-C7726F657E26}"/>
          </ac:picMkLst>
        </pc:picChg>
        <pc:picChg chg="del">
          <ac:chgData name="박승렬" userId="19370ed7-08d6-4c4b-9fc9-49edd7058d82" providerId="ADAL" clId="{0F1046BE-EA2B-49B9-AC1C-9E4787CE7B69}" dt="2022-11-17T22:11:27.202" v="524" actId="478"/>
          <ac:picMkLst>
            <pc:docMk/>
            <pc:sldMk cId="3454966528" sldId="265"/>
            <ac:picMk id="11" creationId="{758DA4C4-AB40-883A-A9BF-397FFBB85F6E}"/>
          </ac:picMkLst>
        </pc:picChg>
      </pc:sldChg>
      <pc:sldChg chg="addSp delSp modSp add del mod">
        <pc:chgData name="박승렬" userId="19370ed7-08d6-4c4b-9fc9-49edd7058d82" providerId="ADAL" clId="{0F1046BE-EA2B-49B9-AC1C-9E4787CE7B69}" dt="2022-11-17T22:16:16.898" v="838" actId="47"/>
        <pc:sldMkLst>
          <pc:docMk/>
          <pc:sldMk cId="3745601173" sldId="266"/>
        </pc:sldMkLst>
        <pc:spChg chg="del">
          <ac:chgData name="박승렬" userId="19370ed7-08d6-4c4b-9fc9-49edd7058d82" providerId="ADAL" clId="{0F1046BE-EA2B-49B9-AC1C-9E4787CE7B69}" dt="2022-11-04T07:17:59.580" v="3" actId="478"/>
          <ac:spMkLst>
            <pc:docMk/>
            <pc:sldMk cId="3745601173" sldId="266"/>
            <ac:spMk id="3" creationId="{B052E48E-2406-144D-29A9-CB74BEBADD3B}"/>
          </ac:spMkLst>
        </pc:spChg>
        <pc:spChg chg="add del">
          <ac:chgData name="박승렬" userId="19370ed7-08d6-4c4b-9fc9-49edd7058d82" providerId="ADAL" clId="{0F1046BE-EA2B-49B9-AC1C-9E4787CE7B69}" dt="2022-11-04T07:17:57.835" v="2" actId="22"/>
          <ac:spMkLst>
            <pc:docMk/>
            <pc:sldMk cId="3745601173" sldId="266"/>
            <ac:spMk id="6" creationId="{37B82C3B-A07B-F1BC-BD20-B743A0A2EF5B}"/>
          </ac:spMkLst>
        </pc:spChg>
        <pc:spChg chg="add mod">
          <ac:chgData name="박승렬" userId="19370ed7-08d6-4c4b-9fc9-49edd7058d82" providerId="ADAL" clId="{0F1046BE-EA2B-49B9-AC1C-9E4787CE7B69}" dt="2022-11-04T07:18:06.422" v="6" actId="14100"/>
          <ac:spMkLst>
            <pc:docMk/>
            <pc:sldMk cId="3745601173" sldId="266"/>
            <ac:spMk id="7" creationId="{02FF8B4A-E7C9-2398-2EEF-F35BD008E512}"/>
          </ac:spMkLst>
        </pc:spChg>
        <pc:picChg chg="del">
          <ac:chgData name="박승렬" userId="19370ed7-08d6-4c4b-9fc9-49edd7058d82" providerId="ADAL" clId="{0F1046BE-EA2B-49B9-AC1C-9E4787CE7B69}" dt="2022-11-04T07:18:08.283" v="7" actId="478"/>
          <ac:picMkLst>
            <pc:docMk/>
            <pc:sldMk cId="3745601173" sldId="266"/>
            <ac:picMk id="5" creationId="{335FA868-3C65-2C0F-BC07-5ABFF97C7CE9}"/>
          </ac:picMkLst>
        </pc:picChg>
        <pc:picChg chg="add mod">
          <ac:chgData name="박승렬" userId="19370ed7-08d6-4c4b-9fc9-49edd7058d82" providerId="ADAL" clId="{0F1046BE-EA2B-49B9-AC1C-9E4787CE7B69}" dt="2022-11-04T07:18:12.448" v="9" actId="14100"/>
          <ac:picMkLst>
            <pc:docMk/>
            <pc:sldMk cId="3745601173" sldId="266"/>
            <ac:picMk id="1025" creationId="{77DDB70C-15AC-7841-E2ED-255AAF1E3FB1}"/>
          </ac:picMkLst>
        </pc:picChg>
      </pc:sldChg>
      <pc:sldChg chg="modSp add del mod">
        <pc:chgData name="박승렬" userId="19370ed7-08d6-4c4b-9fc9-49edd7058d82" providerId="ADAL" clId="{0F1046BE-EA2B-49B9-AC1C-9E4787CE7B69}" dt="2022-11-17T22:55:13.583" v="1517" actId="1076"/>
        <pc:sldMkLst>
          <pc:docMk/>
          <pc:sldMk cId="3935709700" sldId="267"/>
        </pc:sldMkLst>
        <pc:spChg chg="mod">
          <ac:chgData name="박승렬" userId="19370ed7-08d6-4c4b-9fc9-49edd7058d82" providerId="ADAL" clId="{0F1046BE-EA2B-49B9-AC1C-9E4787CE7B69}" dt="2022-11-04T07:19:53.092" v="50"/>
          <ac:spMkLst>
            <pc:docMk/>
            <pc:sldMk cId="3935709700" sldId="267"/>
            <ac:spMk id="2" creationId="{46A2B7A7-79EF-48DA-66C5-1E2BB66B9B20}"/>
          </ac:spMkLst>
        </pc:spChg>
        <pc:spChg chg="mod">
          <ac:chgData name="박승렬" userId="19370ed7-08d6-4c4b-9fc9-49edd7058d82" providerId="ADAL" clId="{0F1046BE-EA2B-49B9-AC1C-9E4787CE7B69}" dt="2022-11-04T07:18:41.675" v="16" actId="14100"/>
          <ac:spMkLst>
            <pc:docMk/>
            <pc:sldMk cId="3935709700" sldId="267"/>
            <ac:spMk id="3" creationId="{21F42280-61DC-E29E-BD6B-127CA71530F9}"/>
          </ac:spMkLst>
        </pc:spChg>
        <pc:picChg chg="mod">
          <ac:chgData name="박승렬" userId="19370ed7-08d6-4c4b-9fc9-49edd7058d82" providerId="ADAL" clId="{0F1046BE-EA2B-49B9-AC1C-9E4787CE7B69}" dt="2022-11-17T22:55:13.583" v="1517" actId="1076"/>
          <ac:picMkLst>
            <pc:docMk/>
            <pc:sldMk cId="3935709700" sldId="267"/>
            <ac:picMk id="5" creationId="{D3B3DFDD-28A5-A17E-571A-C06AE9A9651E}"/>
          </ac:picMkLst>
        </pc:picChg>
      </pc:sldChg>
      <pc:sldChg chg="addSp delSp modSp mod">
        <pc:chgData name="박승렬" userId="19370ed7-08d6-4c4b-9fc9-49edd7058d82" providerId="ADAL" clId="{0F1046BE-EA2B-49B9-AC1C-9E4787CE7B69}" dt="2022-11-17T22:40:13.447" v="1322"/>
        <pc:sldMkLst>
          <pc:docMk/>
          <pc:sldMk cId="187513604" sldId="268"/>
        </pc:sldMkLst>
        <pc:spChg chg="del">
          <ac:chgData name="박승렬" userId="19370ed7-08d6-4c4b-9fc9-49edd7058d82" providerId="ADAL" clId="{0F1046BE-EA2B-49B9-AC1C-9E4787CE7B69}" dt="2022-11-04T07:18:57.973" v="19" actId="478"/>
          <ac:spMkLst>
            <pc:docMk/>
            <pc:sldMk cId="187513604" sldId="268"/>
            <ac:spMk id="2" creationId="{AF9C82A4-0591-2BF3-81F1-68501DD7B92A}"/>
          </ac:spMkLst>
        </pc:spChg>
        <pc:spChg chg="del">
          <ac:chgData name="박승렬" userId="19370ed7-08d6-4c4b-9fc9-49edd7058d82" providerId="ADAL" clId="{0F1046BE-EA2B-49B9-AC1C-9E4787CE7B69}" dt="2022-11-04T07:18:59.573" v="20" actId="478"/>
          <ac:spMkLst>
            <pc:docMk/>
            <pc:sldMk cId="187513604" sldId="268"/>
            <ac:spMk id="3" creationId="{145E590D-790D-EEB0-F723-E38AD9461719}"/>
          </ac:spMkLst>
        </pc:spChg>
        <pc:spChg chg="add del mod">
          <ac:chgData name="박승렬" userId="19370ed7-08d6-4c4b-9fc9-49edd7058d82" providerId="ADAL" clId="{0F1046BE-EA2B-49B9-AC1C-9E4787CE7B69}" dt="2022-11-04T07:19:00.271" v="21" actId="478"/>
          <ac:spMkLst>
            <pc:docMk/>
            <pc:sldMk cId="187513604" sldId="268"/>
            <ac:spMk id="6" creationId="{F3D5C3DE-188C-F648-327A-A4C291641387}"/>
          </ac:spMkLst>
        </pc:spChg>
        <pc:spChg chg="add del mod">
          <ac:chgData name="박승렬" userId="19370ed7-08d6-4c4b-9fc9-49edd7058d82" providerId="ADAL" clId="{0F1046BE-EA2B-49B9-AC1C-9E4787CE7B69}" dt="2022-11-04T07:19:00.732" v="22" actId="478"/>
          <ac:spMkLst>
            <pc:docMk/>
            <pc:sldMk cId="187513604" sldId="268"/>
            <ac:spMk id="9" creationId="{6FB5E8A4-BB44-B990-A3C0-2F352E4261FA}"/>
          </ac:spMkLst>
        </pc:spChg>
        <pc:spChg chg="add mod">
          <ac:chgData name="박승렬" userId="19370ed7-08d6-4c4b-9fc9-49edd7058d82" providerId="ADAL" clId="{0F1046BE-EA2B-49B9-AC1C-9E4787CE7B69}" dt="2022-11-17T22:40:13.447" v="1322"/>
          <ac:spMkLst>
            <pc:docMk/>
            <pc:sldMk cId="187513604" sldId="268"/>
            <ac:spMk id="11" creationId="{7FE07AF6-8224-C7D9-F159-6C55C08BA59E}"/>
          </ac:spMkLst>
        </pc:spChg>
        <pc:spChg chg="add mod">
          <ac:chgData name="박승렬" userId="19370ed7-08d6-4c4b-9fc9-49edd7058d82" providerId="ADAL" clId="{0F1046BE-EA2B-49B9-AC1C-9E4787CE7B69}" dt="2022-11-04T07:19:05.982" v="24" actId="20577"/>
          <ac:spMkLst>
            <pc:docMk/>
            <pc:sldMk cId="187513604" sldId="268"/>
            <ac:spMk id="13" creationId="{685CF2BF-027F-3F86-5B31-CD83F0D54B14}"/>
          </ac:spMkLst>
        </pc:spChg>
        <pc:picChg chg="mod">
          <ac:chgData name="박승렬" userId="19370ed7-08d6-4c4b-9fc9-49edd7058d82" providerId="ADAL" clId="{0F1046BE-EA2B-49B9-AC1C-9E4787CE7B69}" dt="2022-11-17T22:34:35.392" v="1235" actId="14100"/>
          <ac:picMkLst>
            <pc:docMk/>
            <pc:sldMk cId="187513604" sldId="268"/>
            <ac:picMk id="5" creationId="{CA9434A1-EFDA-A15D-40A5-A4377AE086A5}"/>
          </ac:picMkLst>
        </pc:picChg>
      </pc:sldChg>
      <pc:sldChg chg="modSp del mod">
        <pc:chgData name="박승렬" userId="19370ed7-08d6-4c4b-9fc9-49edd7058d82" providerId="ADAL" clId="{0F1046BE-EA2B-49B9-AC1C-9E4787CE7B69}" dt="2022-11-17T22:16:31.694" v="845" actId="47"/>
        <pc:sldMkLst>
          <pc:docMk/>
          <pc:sldMk cId="3552346212" sldId="269"/>
        </pc:sldMkLst>
        <pc:spChg chg="mod">
          <ac:chgData name="박승렬" userId="19370ed7-08d6-4c4b-9fc9-49edd7058d82" providerId="ADAL" clId="{0F1046BE-EA2B-49B9-AC1C-9E4787CE7B69}" dt="2022-11-04T07:19:55.424" v="51"/>
          <ac:spMkLst>
            <pc:docMk/>
            <pc:sldMk cId="3552346212" sldId="269"/>
            <ac:spMk id="2" creationId="{8B8A7371-FD39-FCAF-CC3C-10D021A01ACD}"/>
          </ac:spMkLst>
        </pc:spChg>
        <pc:spChg chg="mod">
          <ac:chgData name="박승렬" userId="19370ed7-08d6-4c4b-9fc9-49edd7058d82" providerId="ADAL" clId="{0F1046BE-EA2B-49B9-AC1C-9E4787CE7B69}" dt="2022-11-04T07:19:41.828" v="37"/>
          <ac:spMkLst>
            <pc:docMk/>
            <pc:sldMk cId="3552346212" sldId="269"/>
            <ac:spMk id="3" creationId="{66EE91B8-5D3E-272B-9BA4-8F8F879C498B}"/>
          </ac:spMkLst>
        </pc:spChg>
        <pc:picChg chg="mod">
          <ac:chgData name="박승렬" userId="19370ed7-08d6-4c4b-9fc9-49edd7058d82" providerId="ADAL" clId="{0F1046BE-EA2B-49B9-AC1C-9E4787CE7B69}" dt="2022-11-04T07:20:06.756" v="52" actId="1076"/>
          <ac:picMkLst>
            <pc:docMk/>
            <pc:sldMk cId="3552346212" sldId="269"/>
            <ac:picMk id="5" creationId="{24D99273-68F9-8440-D09E-75984922F94E}"/>
          </ac:picMkLst>
        </pc:picChg>
        <pc:picChg chg="mod">
          <ac:chgData name="박승렬" userId="19370ed7-08d6-4c4b-9fc9-49edd7058d82" providerId="ADAL" clId="{0F1046BE-EA2B-49B9-AC1C-9E4787CE7B69}" dt="2022-11-04T07:20:06.756" v="52" actId="1076"/>
          <ac:picMkLst>
            <pc:docMk/>
            <pc:sldMk cId="3552346212" sldId="269"/>
            <ac:picMk id="7" creationId="{5D5D2EF9-D5CD-1CA0-E82D-7BDAFA769452}"/>
          </ac:picMkLst>
        </pc:picChg>
      </pc:sldChg>
      <pc:sldChg chg="addSp delSp modSp mod">
        <pc:chgData name="박승렬" userId="19370ed7-08d6-4c4b-9fc9-49edd7058d82" providerId="ADAL" clId="{0F1046BE-EA2B-49B9-AC1C-9E4787CE7B69}" dt="2022-11-17T22:42:40.432" v="1374" actId="14100"/>
        <pc:sldMkLst>
          <pc:docMk/>
          <pc:sldMk cId="1033725423" sldId="270"/>
        </pc:sldMkLst>
        <pc:spChg chg="mod">
          <ac:chgData name="박승렬" userId="19370ed7-08d6-4c4b-9fc9-49edd7058d82" providerId="ADAL" clId="{0F1046BE-EA2B-49B9-AC1C-9E4787CE7B69}" dt="2022-11-17T22:40:25.403" v="1323"/>
          <ac:spMkLst>
            <pc:docMk/>
            <pc:sldMk cId="1033725423" sldId="270"/>
            <ac:spMk id="2" creationId="{8B8A7371-FD39-FCAF-CC3C-10D021A01ACD}"/>
          </ac:spMkLst>
        </pc:spChg>
        <pc:spChg chg="add mod">
          <ac:chgData name="박승렬" userId="19370ed7-08d6-4c4b-9fc9-49edd7058d82" providerId="ADAL" clId="{0F1046BE-EA2B-49B9-AC1C-9E4787CE7B69}" dt="2022-11-17T22:42:40.432" v="1374" actId="14100"/>
          <ac:spMkLst>
            <pc:docMk/>
            <pc:sldMk cId="1033725423" sldId="270"/>
            <ac:spMk id="4" creationId="{7B20FDE8-8EA5-F9FC-3C5F-0E4885BB3FF2}"/>
          </ac:spMkLst>
        </pc:spChg>
        <pc:picChg chg="del">
          <ac:chgData name="박승렬" userId="19370ed7-08d6-4c4b-9fc9-49edd7058d82" providerId="ADAL" clId="{0F1046BE-EA2B-49B9-AC1C-9E4787CE7B69}" dt="2022-11-04T07:20:37.123" v="93" actId="478"/>
          <ac:picMkLst>
            <pc:docMk/>
            <pc:sldMk cId="1033725423" sldId="270"/>
            <ac:picMk id="5" creationId="{55BCD42F-3AFD-F891-B7B1-18DF0BFCF246}"/>
          </ac:picMkLst>
        </pc:picChg>
        <pc:picChg chg="add mod">
          <ac:chgData name="박승렬" userId="19370ed7-08d6-4c4b-9fc9-49edd7058d82" providerId="ADAL" clId="{0F1046BE-EA2B-49B9-AC1C-9E4787CE7B69}" dt="2022-11-04T07:21:46.680" v="112" actId="1076"/>
          <ac:picMkLst>
            <pc:docMk/>
            <pc:sldMk cId="1033725423" sldId="270"/>
            <ac:picMk id="6" creationId="{DC29B83E-C7FB-C91B-B980-194298C8ED55}"/>
          </ac:picMkLst>
        </pc:picChg>
        <pc:picChg chg="mod">
          <ac:chgData name="박승렬" userId="19370ed7-08d6-4c4b-9fc9-49edd7058d82" providerId="ADAL" clId="{0F1046BE-EA2B-49B9-AC1C-9E4787CE7B69}" dt="2022-11-04T07:21:48.041" v="113" actId="1076"/>
          <ac:picMkLst>
            <pc:docMk/>
            <pc:sldMk cId="1033725423" sldId="270"/>
            <ac:picMk id="7" creationId="{CCE27AA6-2F84-0C91-7897-1D66CF7A791C}"/>
          </ac:picMkLst>
        </pc:picChg>
        <pc:picChg chg="add mod">
          <ac:chgData name="박승렬" userId="19370ed7-08d6-4c4b-9fc9-49edd7058d82" providerId="ADAL" clId="{0F1046BE-EA2B-49B9-AC1C-9E4787CE7B69}" dt="2022-11-04T07:21:41.373" v="110" actId="1076"/>
          <ac:picMkLst>
            <pc:docMk/>
            <pc:sldMk cId="1033725423" sldId="270"/>
            <ac:picMk id="9" creationId="{12FFC6F9-5FD4-32C3-068F-7A330C2EEF53}"/>
          </ac:picMkLst>
        </pc:picChg>
      </pc:sldChg>
      <pc:sldChg chg="modSp add del mod">
        <pc:chgData name="박승렬" userId="19370ed7-08d6-4c4b-9fc9-49edd7058d82" providerId="ADAL" clId="{0F1046BE-EA2B-49B9-AC1C-9E4787CE7B69}" dt="2022-11-17T22:16:33.018" v="846" actId="47"/>
        <pc:sldMkLst>
          <pc:docMk/>
          <pc:sldMk cId="4266991961" sldId="271"/>
        </pc:sldMkLst>
        <pc:spChg chg="mod">
          <ac:chgData name="박승렬" userId="19370ed7-08d6-4c4b-9fc9-49edd7058d82" providerId="ADAL" clId="{0F1046BE-EA2B-49B9-AC1C-9E4787CE7B69}" dt="2022-11-04T07:20:15.871" v="53"/>
          <ac:spMkLst>
            <pc:docMk/>
            <pc:sldMk cId="4266991961" sldId="271"/>
            <ac:spMk id="2" creationId="{8B8A7371-FD39-FCAF-CC3C-10D021A01ACD}"/>
          </ac:spMkLst>
        </pc:spChg>
        <pc:spChg chg="mod">
          <ac:chgData name="박승렬" userId="19370ed7-08d6-4c4b-9fc9-49edd7058d82" providerId="ADAL" clId="{0F1046BE-EA2B-49B9-AC1C-9E4787CE7B69}" dt="2022-11-04T07:20:30.242" v="92" actId="14100"/>
          <ac:spMkLst>
            <pc:docMk/>
            <pc:sldMk cId="4266991961" sldId="271"/>
            <ac:spMk id="3" creationId="{66EE91B8-5D3E-272B-9BA4-8F8F879C498B}"/>
          </ac:spMkLst>
        </pc:spChg>
      </pc:sldChg>
      <pc:sldChg chg="addSp delSp modSp del mod">
        <pc:chgData name="박승렬" userId="19370ed7-08d6-4c4b-9fc9-49edd7058d82" providerId="ADAL" clId="{0F1046BE-EA2B-49B9-AC1C-9E4787CE7B69}" dt="2022-11-04T07:21:49.943" v="114" actId="47"/>
        <pc:sldMkLst>
          <pc:docMk/>
          <pc:sldMk cId="3777759265" sldId="272"/>
        </pc:sldMkLst>
        <pc:picChg chg="add mod">
          <ac:chgData name="박승렬" userId="19370ed7-08d6-4c4b-9fc9-49edd7058d82" providerId="ADAL" clId="{0F1046BE-EA2B-49B9-AC1C-9E4787CE7B69}" dt="2022-11-04T07:21:32.350" v="106" actId="1076"/>
          <ac:picMkLst>
            <pc:docMk/>
            <pc:sldMk cId="3777759265" sldId="272"/>
            <ac:picMk id="5" creationId="{0AA2F78B-D524-8445-4BE1-18B79B29759A}"/>
          </ac:picMkLst>
        </pc:picChg>
        <pc:picChg chg="del">
          <ac:chgData name="박승렬" userId="19370ed7-08d6-4c4b-9fc9-49edd7058d82" providerId="ADAL" clId="{0F1046BE-EA2B-49B9-AC1C-9E4787CE7B69}" dt="2022-11-04T07:21:26.949" v="102" actId="478"/>
          <ac:picMkLst>
            <pc:docMk/>
            <pc:sldMk cId="3777759265" sldId="272"/>
            <ac:picMk id="6" creationId="{ADE4B632-1372-E118-F0DF-1ABF8D5750CC}"/>
          </ac:picMkLst>
        </pc:picChg>
      </pc:sldChg>
      <pc:sldChg chg="addSp delSp modSp mod">
        <pc:chgData name="박승렬" userId="19370ed7-08d6-4c4b-9fc9-49edd7058d82" providerId="ADAL" clId="{0F1046BE-EA2B-49B9-AC1C-9E4787CE7B69}" dt="2022-11-17T22:44:04.482" v="1386" actId="1076"/>
        <pc:sldMkLst>
          <pc:docMk/>
          <pc:sldMk cId="991750123" sldId="273"/>
        </pc:sldMkLst>
        <pc:spChg chg="mod">
          <ac:chgData name="박승렬" userId="19370ed7-08d6-4c4b-9fc9-49edd7058d82" providerId="ADAL" clId="{0F1046BE-EA2B-49B9-AC1C-9E4787CE7B69}" dt="2022-11-17T22:41:03.431" v="1324"/>
          <ac:spMkLst>
            <pc:docMk/>
            <pc:sldMk cId="991750123" sldId="273"/>
            <ac:spMk id="2" creationId="{8B8A7371-FD39-FCAF-CC3C-10D021A01ACD}"/>
          </ac:spMkLst>
        </pc:spChg>
        <pc:spChg chg="add mod">
          <ac:chgData name="박승렬" userId="19370ed7-08d6-4c4b-9fc9-49edd7058d82" providerId="ADAL" clId="{0F1046BE-EA2B-49B9-AC1C-9E4787CE7B69}" dt="2022-11-17T22:44:04.482" v="1386" actId="1076"/>
          <ac:spMkLst>
            <pc:docMk/>
            <pc:sldMk cId="991750123" sldId="273"/>
            <ac:spMk id="4" creationId="{00AD8B25-1787-6C0B-A7D1-8DF7F323AE22}"/>
          </ac:spMkLst>
        </pc:spChg>
        <pc:picChg chg="add del">
          <ac:chgData name="박승렬" userId="19370ed7-08d6-4c4b-9fc9-49edd7058d82" providerId="ADAL" clId="{0F1046BE-EA2B-49B9-AC1C-9E4787CE7B69}" dt="2022-11-04T07:23:27.566" v="120" actId="478"/>
          <ac:picMkLst>
            <pc:docMk/>
            <pc:sldMk cId="991750123" sldId="273"/>
            <ac:picMk id="5" creationId="{89AC21D7-5A5A-5B51-6F32-063B6FC751B2}"/>
          </ac:picMkLst>
        </pc:picChg>
        <pc:picChg chg="add del mod">
          <ac:chgData name="박승렬" userId="19370ed7-08d6-4c4b-9fc9-49edd7058d82" providerId="ADAL" clId="{0F1046BE-EA2B-49B9-AC1C-9E4787CE7B69}" dt="2022-11-04T07:23:27.218" v="119" actId="22"/>
          <ac:picMkLst>
            <pc:docMk/>
            <pc:sldMk cId="991750123" sldId="273"/>
            <ac:picMk id="6" creationId="{197EB445-17E8-EDA4-07B1-78C2D747578F}"/>
          </ac:picMkLst>
        </pc:picChg>
      </pc:sldChg>
      <pc:sldChg chg="addSp modSp mod">
        <pc:chgData name="박승렬" userId="19370ed7-08d6-4c4b-9fc9-49edd7058d82" providerId="ADAL" clId="{0F1046BE-EA2B-49B9-AC1C-9E4787CE7B69}" dt="2022-11-17T22:54:18.939" v="1512"/>
        <pc:sldMkLst>
          <pc:docMk/>
          <pc:sldMk cId="4182341666" sldId="274"/>
        </pc:sldMkLst>
        <pc:spChg chg="mod">
          <ac:chgData name="박승렬" userId="19370ed7-08d6-4c4b-9fc9-49edd7058d82" providerId="ADAL" clId="{0F1046BE-EA2B-49B9-AC1C-9E4787CE7B69}" dt="2022-11-17T22:54:18.939" v="1512"/>
          <ac:spMkLst>
            <pc:docMk/>
            <pc:sldMk cId="4182341666" sldId="274"/>
            <ac:spMk id="2" creationId="{8B8A7371-FD39-FCAF-CC3C-10D021A01ACD}"/>
          </ac:spMkLst>
        </pc:spChg>
        <pc:picChg chg="add mod">
          <ac:chgData name="박승렬" userId="19370ed7-08d6-4c4b-9fc9-49edd7058d82" providerId="ADAL" clId="{0F1046BE-EA2B-49B9-AC1C-9E4787CE7B69}" dt="2022-11-17T22:46:06.458" v="1398" actId="1076"/>
          <ac:picMkLst>
            <pc:docMk/>
            <pc:sldMk cId="4182341666" sldId="274"/>
            <ac:picMk id="4" creationId="{7CD8357A-5DCE-A27A-3DBD-58AB3E23CADE}"/>
          </ac:picMkLst>
        </pc:picChg>
        <pc:picChg chg="mod">
          <ac:chgData name="박승렬" userId="19370ed7-08d6-4c4b-9fc9-49edd7058d82" providerId="ADAL" clId="{0F1046BE-EA2B-49B9-AC1C-9E4787CE7B69}" dt="2022-11-17T22:46:20.928" v="1399" actId="14100"/>
          <ac:picMkLst>
            <pc:docMk/>
            <pc:sldMk cId="4182341666" sldId="274"/>
            <ac:picMk id="6" creationId="{E0C392A1-71E7-C98B-E3D7-802CB2A2446F}"/>
          </ac:picMkLst>
        </pc:picChg>
        <pc:picChg chg="mod">
          <ac:chgData name="박승렬" userId="19370ed7-08d6-4c4b-9fc9-49edd7058d82" providerId="ADAL" clId="{0F1046BE-EA2B-49B9-AC1C-9E4787CE7B69}" dt="2022-11-17T22:46:04.690" v="1397" actId="1076"/>
          <ac:picMkLst>
            <pc:docMk/>
            <pc:sldMk cId="4182341666" sldId="274"/>
            <ac:picMk id="11" creationId="{E27CF6B0-49B9-199B-637C-CA60C896A482}"/>
          </ac:picMkLst>
        </pc:picChg>
      </pc:sldChg>
      <pc:sldChg chg="modSp del mod">
        <pc:chgData name="박승렬" userId="19370ed7-08d6-4c4b-9fc9-49edd7058d82" providerId="ADAL" clId="{0F1046BE-EA2B-49B9-AC1C-9E4787CE7B69}" dt="2022-11-17T22:18:09.473" v="850" actId="47"/>
        <pc:sldMkLst>
          <pc:docMk/>
          <pc:sldMk cId="3857990481" sldId="275"/>
        </pc:sldMkLst>
        <pc:picChg chg="mod">
          <ac:chgData name="박승렬" userId="19370ed7-08d6-4c4b-9fc9-49edd7058d82" providerId="ADAL" clId="{0F1046BE-EA2B-49B9-AC1C-9E4787CE7B69}" dt="2022-11-17T22:17:02.825" v="848" actId="14100"/>
          <ac:picMkLst>
            <pc:docMk/>
            <pc:sldMk cId="3857990481" sldId="275"/>
            <ac:picMk id="9" creationId="{61363730-60C8-C908-0640-876178F6F022}"/>
          </ac:picMkLst>
        </pc:picChg>
      </pc:sldChg>
      <pc:sldChg chg="addSp delSp modSp mod">
        <pc:chgData name="박승렬" userId="19370ed7-08d6-4c4b-9fc9-49edd7058d82" providerId="ADAL" clId="{0F1046BE-EA2B-49B9-AC1C-9E4787CE7B69}" dt="2022-11-17T22:54:20.647" v="1513"/>
        <pc:sldMkLst>
          <pc:docMk/>
          <pc:sldMk cId="1518548976" sldId="276"/>
        </pc:sldMkLst>
        <pc:spChg chg="mod">
          <ac:chgData name="박승렬" userId="19370ed7-08d6-4c4b-9fc9-49edd7058d82" providerId="ADAL" clId="{0F1046BE-EA2B-49B9-AC1C-9E4787CE7B69}" dt="2022-11-17T22:54:20.647" v="1513"/>
          <ac:spMkLst>
            <pc:docMk/>
            <pc:sldMk cId="1518548976" sldId="276"/>
            <ac:spMk id="2" creationId="{8B8A7371-FD39-FCAF-CC3C-10D021A01ACD}"/>
          </ac:spMkLst>
        </pc:spChg>
        <pc:spChg chg="add mod">
          <ac:chgData name="박승렬" userId="19370ed7-08d6-4c4b-9fc9-49edd7058d82" providerId="ADAL" clId="{0F1046BE-EA2B-49B9-AC1C-9E4787CE7B69}" dt="2022-11-17T22:48:24.831" v="1436" actId="1076"/>
          <ac:spMkLst>
            <pc:docMk/>
            <pc:sldMk cId="1518548976" sldId="276"/>
            <ac:spMk id="4" creationId="{B828BEC8-3F8E-6868-F54C-702839D21BBC}"/>
          </ac:spMkLst>
        </pc:spChg>
        <pc:picChg chg="add mod">
          <ac:chgData name="박승렬" userId="19370ed7-08d6-4c4b-9fc9-49edd7058d82" providerId="ADAL" clId="{0F1046BE-EA2B-49B9-AC1C-9E4787CE7B69}" dt="2022-11-04T07:24:17.501" v="125" actId="1076"/>
          <ac:picMkLst>
            <pc:docMk/>
            <pc:sldMk cId="1518548976" sldId="276"/>
            <ac:picMk id="5" creationId="{E65D72A4-6E28-6B26-D64A-74CE80C105AD}"/>
          </ac:picMkLst>
        </pc:picChg>
        <pc:picChg chg="del">
          <ac:chgData name="박승렬" userId="19370ed7-08d6-4c4b-9fc9-49edd7058d82" providerId="ADAL" clId="{0F1046BE-EA2B-49B9-AC1C-9E4787CE7B69}" dt="2022-11-04T07:24:12.254" v="121" actId="478"/>
          <ac:picMkLst>
            <pc:docMk/>
            <pc:sldMk cId="1518548976" sldId="276"/>
            <ac:picMk id="6" creationId="{4D9A272D-BFC3-8CBC-EC08-D5DF165B5DED}"/>
          </ac:picMkLst>
        </pc:picChg>
      </pc:sldChg>
      <pc:sldChg chg="addSp delSp modSp mod">
        <pc:chgData name="박승렬" userId="19370ed7-08d6-4c4b-9fc9-49edd7058d82" providerId="ADAL" clId="{0F1046BE-EA2B-49B9-AC1C-9E4787CE7B69}" dt="2022-11-17T22:54:22.829" v="1514"/>
        <pc:sldMkLst>
          <pc:docMk/>
          <pc:sldMk cId="1548266877" sldId="277"/>
        </pc:sldMkLst>
        <pc:spChg chg="mod">
          <ac:chgData name="박승렬" userId="19370ed7-08d6-4c4b-9fc9-49edd7058d82" providerId="ADAL" clId="{0F1046BE-EA2B-49B9-AC1C-9E4787CE7B69}" dt="2022-11-17T22:54:22.829" v="1514"/>
          <ac:spMkLst>
            <pc:docMk/>
            <pc:sldMk cId="1548266877" sldId="277"/>
            <ac:spMk id="2" creationId="{8B8A7371-FD39-FCAF-CC3C-10D021A01ACD}"/>
          </ac:spMkLst>
        </pc:spChg>
        <pc:spChg chg="add mod">
          <ac:chgData name="박승렬" userId="19370ed7-08d6-4c4b-9fc9-49edd7058d82" providerId="ADAL" clId="{0F1046BE-EA2B-49B9-AC1C-9E4787CE7B69}" dt="2022-11-17T22:49:03.524" v="1487" actId="14100"/>
          <ac:spMkLst>
            <pc:docMk/>
            <pc:sldMk cId="1548266877" sldId="277"/>
            <ac:spMk id="4" creationId="{D2583918-5C91-E6D1-D77E-1D2248662B67}"/>
          </ac:spMkLst>
        </pc:spChg>
        <pc:picChg chg="del">
          <ac:chgData name="박승렬" userId="19370ed7-08d6-4c4b-9fc9-49edd7058d82" providerId="ADAL" clId="{0F1046BE-EA2B-49B9-AC1C-9E4787CE7B69}" dt="2022-11-04T07:24:36.528" v="126" actId="478"/>
          <ac:picMkLst>
            <pc:docMk/>
            <pc:sldMk cId="1548266877" sldId="277"/>
            <ac:picMk id="5" creationId="{3703CC56-F61F-5ACA-E77B-F382771C1944}"/>
          </ac:picMkLst>
        </pc:picChg>
        <pc:picChg chg="add mod">
          <ac:chgData name="박승렬" userId="19370ed7-08d6-4c4b-9fc9-49edd7058d82" providerId="ADAL" clId="{0F1046BE-EA2B-49B9-AC1C-9E4787CE7B69}" dt="2022-11-04T07:24:41.272" v="130" actId="1076"/>
          <ac:picMkLst>
            <pc:docMk/>
            <pc:sldMk cId="1548266877" sldId="277"/>
            <ac:picMk id="6" creationId="{D687B726-3D50-96FE-5D4D-00B3E7147ED9}"/>
          </ac:picMkLst>
        </pc:picChg>
      </pc:sldChg>
      <pc:sldChg chg="del">
        <pc:chgData name="박승렬" userId="19370ed7-08d6-4c4b-9fc9-49edd7058d82" providerId="ADAL" clId="{0F1046BE-EA2B-49B9-AC1C-9E4787CE7B69}" dt="2022-11-17T22:17:32.845" v="849" actId="47"/>
        <pc:sldMkLst>
          <pc:docMk/>
          <pc:sldMk cId="2518534905" sldId="278"/>
        </pc:sldMkLst>
      </pc:sldChg>
      <pc:sldChg chg="addSp delSp modSp mod">
        <pc:chgData name="박승렬" userId="19370ed7-08d6-4c4b-9fc9-49edd7058d82" providerId="ADAL" clId="{0F1046BE-EA2B-49B9-AC1C-9E4787CE7B69}" dt="2022-11-17T22:54:25.076" v="1515"/>
        <pc:sldMkLst>
          <pc:docMk/>
          <pc:sldMk cId="2318026773" sldId="279"/>
        </pc:sldMkLst>
        <pc:spChg chg="mod">
          <ac:chgData name="박승렬" userId="19370ed7-08d6-4c4b-9fc9-49edd7058d82" providerId="ADAL" clId="{0F1046BE-EA2B-49B9-AC1C-9E4787CE7B69}" dt="2022-11-17T22:54:25.076" v="1515"/>
          <ac:spMkLst>
            <pc:docMk/>
            <pc:sldMk cId="2318026773" sldId="279"/>
            <ac:spMk id="2" creationId="{8B8A7371-FD39-FCAF-CC3C-10D021A01ACD}"/>
          </ac:spMkLst>
        </pc:spChg>
        <pc:spChg chg="add del mod">
          <ac:chgData name="박승렬" userId="19370ed7-08d6-4c4b-9fc9-49edd7058d82" providerId="ADAL" clId="{0F1046BE-EA2B-49B9-AC1C-9E4787CE7B69}" dt="2022-11-17T22:39:51.152" v="1317" actId="478"/>
          <ac:spMkLst>
            <pc:docMk/>
            <pc:sldMk cId="2318026773" sldId="279"/>
            <ac:spMk id="7" creationId="{2AC54727-8425-7F8F-42E4-E9AFDE6EA21D}"/>
          </ac:spMkLst>
        </pc:spChg>
        <pc:spChg chg="add mod">
          <ac:chgData name="박승렬" userId="19370ed7-08d6-4c4b-9fc9-49edd7058d82" providerId="ADAL" clId="{0F1046BE-EA2B-49B9-AC1C-9E4787CE7B69}" dt="2022-11-17T22:53:37.054" v="1511" actId="1076"/>
          <ac:spMkLst>
            <pc:docMk/>
            <pc:sldMk cId="2318026773" sldId="279"/>
            <ac:spMk id="15" creationId="{25FF3D31-F99F-0D58-B355-FE86C06BFBF0}"/>
          </ac:spMkLst>
        </pc:spChg>
        <pc:picChg chg="mod">
          <ac:chgData name="박승렬" userId="19370ed7-08d6-4c4b-9fc9-49edd7058d82" providerId="ADAL" clId="{0F1046BE-EA2B-49B9-AC1C-9E4787CE7B69}" dt="2022-11-17T22:39:56.939" v="1320" actId="1076"/>
          <ac:picMkLst>
            <pc:docMk/>
            <pc:sldMk cId="2318026773" sldId="279"/>
            <ac:picMk id="5" creationId="{00FFCD1E-9855-9C17-F5D9-1CC97D1962AB}"/>
          </ac:picMkLst>
        </pc:picChg>
        <pc:picChg chg="add del mod">
          <ac:chgData name="박승렬" userId="19370ed7-08d6-4c4b-9fc9-49edd7058d82" providerId="ADAL" clId="{0F1046BE-EA2B-49B9-AC1C-9E4787CE7B69}" dt="2022-11-17T22:39:42.558" v="1312" actId="478"/>
          <ac:picMkLst>
            <pc:docMk/>
            <pc:sldMk cId="2318026773" sldId="279"/>
            <ac:picMk id="6" creationId="{C79841D4-D2F9-B647-1E71-40602537210E}"/>
          </ac:picMkLst>
        </pc:picChg>
        <pc:picChg chg="add del mod">
          <ac:chgData name="박승렬" userId="19370ed7-08d6-4c4b-9fc9-49edd7058d82" providerId="ADAL" clId="{0F1046BE-EA2B-49B9-AC1C-9E4787CE7B69}" dt="2022-11-17T22:39:49.902" v="1316" actId="478"/>
          <ac:picMkLst>
            <pc:docMk/>
            <pc:sldMk cId="2318026773" sldId="279"/>
            <ac:picMk id="11" creationId="{9853C950-2AE0-8845-6010-042A9364E655}"/>
          </ac:picMkLst>
        </pc:picChg>
        <pc:picChg chg="add mod">
          <ac:chgData name="박승렬" userId="19370ed7-08d6-4c4b-9fc9-49edd7058d82" providerId="ADAL" clId="{0F1046BE-EA2B-49B9-AC1C-9E4787CE7B69}" dt="2022-11-17T22:50:10.560" v="1492" actId="14100"/>
          <ac:picMkLst>
            <pc:docMk/>
            <pc:sldMk cId="2318026773" sldId="279"/>
            <ac:picMk id="14" creationId="{1B81572C-89E9-E571-7B6E-AAA7C474A783}"/>
          </ac:picMkLst>
        </pc:picChg>
      </pc:sldChg>
      <pc:sldChg chg="modSp mod">
        <pc:chgData name="박승렬" userId="19370ed7-08d6-4c4b-9fc9-49edd7058d82" providerId="ADAL" clId="{0F1046BE-EA2B-49B9-AC1C-9E4787CE7B69}" dt="2022-11-17T22:54:27.167" v="1516"/>
        <pc:sldMkLst>
          <pc:docMk/>
          <pc:sldMk cId="3741978573" sldId="280"/>
        </pc:sldMkLst>
        <pc:spChg chg="mod">
          <ac:chgData name="박승렬" userId="19370ed7-08d6-4c4b-9fc9-49edd7058d82" providerId="ADAL" clId="{0F1046BE-EA2B-49B9-AC1C-9E4787CE7B69}" dt="2022-11-17T22:54:27.167" v="1516"/>
          <ac:spMkLst>
            <pc:docMk/>
            <pc:sldMk cId="3741978573" sldId="280"/>
            <ac:spMk id="2" creationId="{8B8A7371-FD39-FCAF-CC3C-10D021A01ACD}"/>
          </ac:spMkLst>
        </pc:spChg>
      </pc:sldChg>
      <pc:sldChg chg="addSp delSp modSp add del mod setBg modAnim delDesignElem">
        <pc:chgData name="박승렬" userId="19370ed7-08d6-4c4b-9fc9-49edd7058d82" providerId="ADAL" clId="{0F1046BE-EA2B-49B9-AC1C-9E4787CE7B69}" dt="2022-11-04T07:31:48.534" v="520" actId="47"/>
        <pc:sldMkLst>
          <pc:docMk/>
          <pc:sldMk cId="233887236" sldId="281"/>
        </pc:sldMkLst>
        <pc:spChg chg="add mod">
          <ac:chgData name="박승렬" userId="19370ed7-08d6-4c4b-9fc9-49edd7058d82" providerId="ADAL" clId="{0F1046BE-EA2B-49B9-AC1C-9E4787CE7B69}" dt="2022-11-04T07:30:40.975" v="496" actId="1076"/>
          <ac:spMkLst>
            <pc:docMk/>
            <pc:sldMk cId="233887236" sldId="281"/>
            <ac:spMk id="2" creationId="{5F076E19-DBEE-D69E-F7AE-461E36FD64DC}"/>
          </ac:spMkLst>
        </pc:spChg>
        <pc:spChg chg="mod">
          <ac:chgData name="박승렬" userId="19370ed7-08d6-4c4b-9fc9-49edd7058d82" providerId="ADAL" clId="{0F1046BE-EA2B-49B9-AC1C-9E4787CE7B69}" dt="2022-11-04T07:28:54.596" v="241" actId="20577"/>
          <ac:spMkLst>
            <pc:docMk/>
            <pc:sldMk cId="233887236" sldId="281"/>
            <ac:spMk id="4" creationId="{3A11ACF6-21EB-5BC3-DA21-63F17A6F95F0}"/>
          </ac:spMkLst>
        </pc:spChg>
        <pc:spChg chg="del">
          <ac:chgData name="박승렬" userId="19370ed7-08d6-4c4b-9fc9-49edd7058d82" providerId="ADAL" clId="{0F1046BE-EA2B-49B9-AC1C-9E4787CE7B69}" dt="2022-11-04T07:28:21.279" v="198"/>
          <ac:spMkLst>
            <pc:docMk/>
            <pc:sldMk cId="233887236" sldId="281"/>
            <ac:spMk id="10" creationId="{934F1179-B481-4F9E-BCA3-AFB972070F83}"/>
          </ac:spMkLst>
        </pc:spChg>
        <pc:spChg chg="del">
          <ac:chgData name="박승렬" userId="19370ed7-08d6-4c4b-9fc9-49edd7058d82" providerId="ADAL" clId="{0F1046BE-EA2B-49B9-AC1C-9E4787CE7B69}" dt="2022-11-04T07:28:21.279" v="198"/>
          <ac:spMkLst>
            <pc:docMk/>
            <pc:sldMk cId="233887236" sldId="281"/>
            <ac:spMk id="12" creationId="{827DC2C4-B485-428A-BF4A-472D2967F47F}"/>
          </ac:spMkLst>
        </pc:spChg>
        <pc:spChg chg="del">
          <ac:chgData name="박승렬" userId="19370ed7-08d6-4c4b-9fc9-49edd7058d82" providerId="ADAL" clId="{0F1046BE-EA2B-49B9-AC1C-9E4787CE7B69}" dt="2022-11-04T07:28:21.279" v="198"/>
          <ac:spMkLst>
            <pc:docMk/>
            <pc:sldMk cId="233887236" sldId="281"/>
            <ac:spMk id="14" creationId="{EE04B5EB-F158-4507-90DD-BD23620C7CC9}"/>
          </ac:spMkLst>
        </pc:spChg>
        <pc:picChg chg="del">
          <ac:chgData name="박승렬" userId="19370ed7-08d6-4c4b-9fc9-49edd7058d82" providerId="ADAL" clId="{0F1046BE-EA2B-49B9-AC1C-9E4787CE7B69}" dt="2022-11-04T07:28:27.109" v="199" actId="478"/>
          <ac:picMkLst>
            <pc:docMk/>
            <pc:sldMk cId="233887236" sldId="281"/>
            <ac:picMk id="3" creationId="{13F9610C-489B-5F98-12B7-85057CE1950E}"/>
          </ac:picMkLst>
        </pc:picChg>
        <pc:picChg chg="del">
          <ac:chgData name="박승렬" userId="19370ed7-08d6-4c4b-9fc9-49edd7058d82" providerId="ADAL" clId="{0F1046BE-EA2B-49B9-AC1C-9E4787CE7B69}" dt="2022-11-04T07:28:27.377" v="200" actId="478"/>
          <ac:picMkLst>
            <pc:docMk/>
            <pc:sldMk cId="233887236" sldId="281"/>
            <ac:picMk id="7" creationId="{B383A525-2C5F-BD30-EA7A-D153C404D685}"/>
          </ac:picMkLst>
        </pc:picChg>
        <pc:picChg chg="del">
          <ac:chgData name="박승렬" userId="19370ed7-08d6-4c4b-9fc9-49edd7058d82" providerId="ADAL" clId="{0F1046BE-EA2B-49B9-AC1C-9E4787CE7B69}" dt="2022-11-04T07:28:27.663" v="201" actId="478"/>
          <ac:picMkLst>
            <pc:docMk/>
            <pc:sldMk cId="233887236" sldId="281"/>
            <ac:picMk id="9" creationId="{8AF90145-2952-178B-F58A-7FBE12D80701}"/>
          </ac:picMkLst>
        </pc:picChg>
      </pc:sldChg>
      <pc:sldChg chg="delSp del mod">
        <pc:chgData name="박승렬" userId="19370ed7-08d6-4c4b-9fc9-49edd7058d82" providerId="ADAL" clId="{0F1046BE-EA2B-49B9-AC1C-9E4787CE7B69}" dt="2022-11-04T07:25:12.048" v="134" actId="47"/>
        <pc:sldMkLst>
          <pc:docMk/>
          <pc:sldMk cId="2979009667" sldId="281"/>
        </pc:sldMkLst>
        <pc:picChg chg="del">
          <ac:chgData name="박승렬" userId="19370ed7-08d6-4c4b-9fc9-49edd7058d82" providerId="ADAL" clId="{0F1046BE-EA2B-49B9-AC1C-9E4787CE7B69}" dt="2022-11-04T07:24:59.116" v="131" actId="478"/>
          <ac:picMkLst>
            <pc:docMk/>
            <pc:sldMk cId="2979009667" sldId="281"/>
            <ac:picMk id="5" creationId="{23A98A5B-46CC-8357-7FD7-971AA1389148}"/>
          </ac:picMkLst>
        </pc:picChg>
        <pc:picChg chg="del">
          <ac:chgData name="박승렬" userId="19370ed7-08d6-4c4b-9fc9-49edd7058d82" providerId="ADAL" clId="{0F1046BE-EA2B-49B9-AC1C-9E4787CE7B69}" dt="2022-11-04T07:25:00.271" v="132" actId="478"/>
          <ac:picMkLst>
            <pc:docMk/>
            <pc:sldMk cId="2979009667" sldId="281"/>
            <ac:picMk id="9" creationId="{FB45D2EA-E25A-786C-A19D-405EED37EB29}"/>
          </ac:picMkLst>
        </pc:picChg>
      </pc:sldChg>
      <pc:sldChg chg="delSp add del setBg delDesignElem">
        <pc:chgData name="박승렬" userId="19370ed7-08d6-4c4b-9fc9-49edd7058d82" providerId="ADAL" clId="{0F1046BE-EA2B-49B9-AC1C-9E4787CE7B69}" dt="2022-11-04T07:31:30.121" v="512" actId="47"/>
        <pc:sldMkLst>
          <pc:docMk/>
          <pc:sldMk cId="1385985855" sldId="282"/>
        </pc:sldMkLst>
        <pc:spChg chg="del">
          <ac:chgData name="박승렬" userId="19370ed7-08d6-4c4b-9fc9-49edd7058d82" providerId="ADAL" clId="{0F1046BE-EA2B-49B9-AC1C-9E4787CE7B69}" dt="2022-11-04T07:30:43.406" v="498"/>
          <ac:spMkLst>
            <pc:docMk/>
            <pc:sldMk cId="1385985855" sldId="282"/>
            <ac:spMk id="10" creationId="{934F1179-B481-4F9E-BCA3-AFB972070F83}"/>
          </ac:spMkLst>
        </pc:spChg>
        <pc:spChg chg="del">
          <ac:chgData name="박승렬" userId="19370ed7-08d6-4c4b-9fc9-49edd7058d82" providerId="ADAL" clId="{0F1046BE-EA2B-49B9-AC1C-9E4787CE7B69}" dt="2022-11-04T07:30:43.406" v="498"/>
          <ac:spMkLst>
            <pc:docMk/>
            <pc:sldMk cId="1385985855" sldId="282"/>
            <ac:spMk id="12" creationId="{827DC2C4-B485-428A-BF4A-472D2967F47F}"/>
          </ac:spMkLst>
        </pc:spChg>
        <pc:spChg chg="del">
          <ac:chgData name="박승렬" userId="19370ed7-08d6-4c4b-9fc9-49edd7058d82" providerId="ADAL" clId="{0F1046BE-EA2B-49B9-AC1C-9E4787CE7B69}" dt="2022-11-04T07:30:43.406" v="498"/>
          <ac:spMkLst>
            <pc:docMk/>
            <pc:sldMk cId="1385985855" sldId="282"/>
            <ac:spMk id="14" creationId="{EE04B5EB-F158-4507-90DD-BD23620C7CC9}"/>
          </ac:spMkLst>
        </pc:spChg>
      </pc:sldChg>
      <pc:sldChg chg="addSp delSp modSp add mod delAnim modAnim">
        <pc:chgData name="박승렬" userId="19370ed7-08d6-4c4b-9fc9-49edd7058d82" providerId="ADAL" clId="{0F1046BE-EA2B-49B9-AC1C-9E4787CE7B69}" dt="2022-11-17T22:34:06.260" v="1233" actId="1076"/>
        <pc:sldMkLst>
          <pc:docMk/>
          <pc:sldMk cId="1927741392" sldId="283"/>
        </pc:sldMkLst>
        <pc:spChg chg="add del mod">
          <ac:chgData name="박승렬" userId="19370ed7-08d6-4c4b-9fc9-49edd7058d82" providerId="ADAL" clId="{0F1046BE-EA2B-49B9-AC1C-9E4787CE7B69}" dt="2022-11-17T22:24:23.762" v="1126" actId="478"/>
          <ac:spMkLst>
            <pc:docMk/>
            <pc:sldMk cId="1927741392" sldId="283"/>
            <ac:spMk id="3" creationId="{BD370957-5E38-B338-4401-BDFCF0F25B60}"/>
          </ac:spMkLst>
        </pc:spChg>
        <pc:spChg chg="del">
          <ac:chgData name="박승렬" userId="19370ed7-08d6-4c4b-9fc9-49edd7058d82" providerId="ADAL" clId="{0F1046BE-EA2B-49B9-AC1C-9E4787CE7B69}" dt="2022-11-04T07:31:13.634" v="508" actId="478"/>
          <ac:spMkLst>
            <pc:docMk/>
            <pc:sldMk cId="1927741392" sldId="283"/>
            <ac:spMk id="4" creationId="{3A11ACF6-21EB-5BC3-DA21-63F17A6F95F0}"/>
          </ac:spMkLst>
        </pc:spChg>
        <pc:spChg chg="add del mod">
          <ac:chgData name="박승렬" userId="19370ed7-08d6-4c4b-9fc9-49edd7058d82" providerId="ADAL" clId="{0F1046BE-EA2B-49B9-AC1C-9E4787CE7B69}" dt="2022-11-04T07:31:19.469" v="509" actId="478"/>
          <ac:spMkLst>
            <pc:docMk/>
            <pc:sldMk cId="1927741392" sldId="283"/>
            <ac:spMk id="5" creationId="{04114FCC-1246-2997-4642-576A9BEED56B}"/>
          </ac:spMkLst>
        </pc:spChg>
        <pc:spChg chg="add del mod">
          <ac:chgData name="박승렬" userId="19370ed7-08d6-4c4b-9fc9-49edd7058d82" providerId="ADAL" clId="{0F1046BE-EA2B-49B9-AC1C-9E4787CE7B69}" dt="2022-11-04T07:31:34.497" v="516" actId="478"/>
          <ac:spMkLst>
            <pc:docMk/>
            <pc:sldMk cId="1927741392" sldId="283"/>
            <ac:spMk id="6" creationId="{3979E5B5-B057-4504-70CA-84B09E055C05}"/>
          </ac:spMkLst>
        </pc:spChg>
        <pc:spChg chg="add del mod">
          <ac:chgData name="박승렬" userId="19370ed7-08d6-4c4b-9fc9-49edd7058d82" providerId="ADAL" clId="{0F1046BE-EA2B-49B9-AC1C-9E4787CE7B69}" dt="2022-11-17T22:32:15.211" v="1185" actId="478"/>
          <ac:spMkLst>
            <pc:docMk/>
            <pc:sldMk cId="1927741392" sldId="283"/>
            <ac:spMk id="11" creationId="{C532F43F-1294-A627-9051-5016F64CB315}"/>
          </ac:spMkLst>
        </pc:spChg>
        <pc:spChg chg="add mod">
          <ac:chgData name="박승렬" userId="19370ed7-08d6-4c4b-9fc9-49edd7058d82" providerId="ADAL" clId="{0F1046BE-EA2B-49B9-AC1C-9E4787CE7B69}" dt="2022-11-17T22:33:54.011" v="1226" actId="1076"/>
          <ac:spMkLst>
            <pc:docMk/>
            <pc:sldMk cId="1927741392" sldId="283"/>
            <ac:spMk id="13" creationId="{8F4B3080-735E-9CB5-72AF-B67593E63B2B}"/>
          </ac:spMkLst>
        </pc:spChg>
        <pc:spChg chg="add del mod">
          <ac:chgData name="박승렬" userId="19370ed7-08d6-4c4b-9fc9-49edd7058d82" providerId="ADAL" clId="{0F1046BE-EA2B-49B9-AC1C-9E4787CE7B69}" dt="2022-11-04T07:31:41.926" v="517" actId="478"/>
          <ac:spMkLst>
            <pc:docMk/>
            <pc:sldMk cId="1927741392" sldId="283"/>
            <ac:spMk id="16" creationId="{165A2099-D2A9-1962-3803-1B77C87B5EDD}"/>
          </ac:spMkLst>
        </pc:spChg>
        <pc:spChg chg="add del mod">
          <ac:chgData name="박승렬" userId="19370ed7-08d6-4c4b-9fc9-49edd7058d82" providerId="ADAL" clId="{0F1046BE-EA2B-49B9-AC1C-9E4787CE7B69}" dt="2022-11-17T22:24:22.323" v="1125" actId="478"/>
          <ac:spMkLst>
            <pc:docMk/>
            <pc:sldMk cId="1927741392" sldId="283"/>
            <ac:spMk id="17" creationId="{EEDD6CFF-A892-B17E-3CD9-428A7AFA3A3A}"/>
          </ac:spMkLst>
        </pc:spChg>
        <pc:spChg chg="add del mod">
          <ac:chgData name="박승렬" userId="19370ed7-08d6-4c4b-9fc9-49edd7058d82" providerId="ADAL" clId="{0F1046BE-EA2B-49B9-AC1C-9E4787CE7B69}" dt="2022-11-17T22:24:21.594" v="1124" actId="478"/>
          <ac:spMkLst>
            <pc:docMk/>
            <pc:sldMk cId="1927741392" sldId="283"/>
            <ac:spMk id="18" creationId="{D46A84CD-5F01-0897-9A08-12D4886AE287}"/>
          </ac:spMkLst>
        </pc:spChg>
        <pc:picChg chg="del">
          <ac:chgData name="박승렬" userId="19370ed7-08d6-4c4b-9fc9-49edd7058d82" providerId="ADAL" clId="{0F1046BE-EA2B-49B9-AC1C-9E4787CE7B69}" dt="2022-11-04T07:31:10.801" v="505" actId="478"/>
          <ac:picMkLst>
            <pc:docMk/>
            <pc:sldMk cId="1927741392" sldId="283"/>
            <ac:picMk id="3" creationId="{13F9610C-489B-5F98-12B7-85057CE1950E}"/>
          </ac:picMkLst>
        </pc:picChg>
        <pc:picChg chg="add mod">
          <ac:chgData name="박승렬" userId="19370ed7-08d6-4c4b-9fc9-49edd7058d82" providerId="ADAL" clId="{0F1046BE-EA2B-49B9-AC1C-9E4787CE7B69}" dt="2022-11-17T22:34:04.595" v="1232" actId="1076"/>
          <ac:picMkLst>
            <pc:docMk/>
            <pc:sldMk cId="1927741392" sldId="283"/>
            <ac:picMk id="5" creationId="{6B23BF8F-F610-B1B9-82B4-A1629390530E}"/>
          </ac:picMkLst>
        </pc:picChg>
        <pc:picChg chg="add mod">
          <ac:chgData name="박승렬" userId="19370ed7-08d6-4c4b-9fc9-49edd7058d82" providerId="ADAL" clId="{0F1046BE-EA2B-49B9-AC1C-9E4787CE7B69}" dt="2022-11-17T22:34:06.260" v="1233" actId="1076"/>
          <ac:picMkLst>
            <pc:docMk/>
            <pc:sldMk cId="1927741392" sldId="283"/>
            <ac:picMk id="7" creationId="{91F4CCE9-C929-D7B3-0C03-CDED2EF63C78}"/>
          </ac:picMkLst>
        </pc:picChg>
        <pc:picChg chg="del">
          <ac:chgData name="박승렬" userId="19370ed7-08d6-4c4b-9fc9-49edd7058d82" providerId="ADAL" clId="{0F1046BE-EA2B-49B9-AC1C-9E4787CE7B69}" dt="2022-11-04T07:31:11.134" v="506" actId="478"/>
          <ac:picMkLst>
            <pc:docMk/>
            <pc:sldMk cId="1927741392" sldId="283"/>
            <ac:picMk id="7" creationId="{B383A525-2C5F-BD30-EA7A-D153C404D685}"/>
          </ac:picMkLst>
        </pc:picChg>
        <pc:picChg chg="add del mod">
          <ac:chgData name="박승렬" userId="19370ed7-08d6-4c4b-9fc9-49edd7058d82" providerId="ADAL" clId="{0F1046BE-EA2B-49B9-AC1C-9E4787CE7B69}" dt="2022-11-04T07:31:32.999" v="513" actId="478"/>
          <ac:picMkLst>
            <pc:docMk/>
            <pc:sldMk cId="1927741392" sldId="283"/>
            <ac:picMk id="8" creationId="{452757AF-2877-6162-9425-BC31E88D087F}"/>
          </ac:picMkLst>
        </pc:picChg>
        <pc:picChg chg="del">
          <ac:chgData name="박승렬" userId="19370ed7-08d6-4c4b-9fc9-49edd7058d82" providerId="ADAL" clId="{0F1046BE-EA2B-49B9-AC1C-9E4787CE7B69}" dt="2022-11-04T07:31:11.445" v="507" actId="478"/>
          <ac:picMkLst>
            <pc:docMk/>
            <pc:sldMk cId="1927741392" sldId="283"/>
            <ac:picMk id="9" creationId="{8AF90145-2952-178B-F58A-7FBE12D80701}"/>
          </ac:picMkLst>
        </pc:picChg>
        <pc:picChg chg="add mod">
          <ac:chgData name="박승렬" userId="19370ed7-08d6-4c4b-9fc9-49edd7058d82" providerId="ADAL" clId="{0F1046BE-EA2B-49B9-AC1C-9E4787CE7B69}" dt="2022-11-17T22:33:57.520" v="1228" actId="14100"/>
          <ac:picMkLst>
            <pc:docMk/>
            <pc:sldMk cId="1927741392" sldId="283"/>
            <ac:picMk id="9" creationId="{E1E26548-57FE-02D3-A95D-1FF9F0B48A5C}"/>
          </ac:picMkLst>
        </pc:picChg>
        <pc:picChg chg="add del mod">
          <ac:chgData name="박승렬" userId="19370ed7-08d6-4c4b-9fc9-49edd7058d82" providerId="ADAL" clId="{0F1046BE-EA2B-49B9-AC1C-9E4787CE7B69}" dt="2022-11-04T07:31:33.278" v="514" actId="478"/>
          <ac:picMkLst>
            <pc:docMk/>
            <pc:sldMk cId="1927741392" sldId="283"/>
            <ac:picMk id="11" creationId="{FC07F50F-A0C0-32FF-8C07-D0DDFBC208B5}"/>
          </ac:picMkLst>
        </pc:picChg>
        <pc:picChg chg="add del mod">
          <ac:chgData name="박승렬" userId="19370ed7-08d6-4c4b-9fc9-49edd7058d82" providerId="ADAL" clId="{0F1046BE-EA2B-49B9-AC1C-9E4787CE7B69}" dt="2022-11-04T07:31:33.711" v="515" actId="478"/>
          <ac:picMkLst>
            <pc:docMk/>
            <pc:sldMk cId="1927741392" sldId="283"/>
            <ac:picMk id="13" creationId="{A5ADFB02-2A31-DE35-C720-CF31D8068F02}"/>
          </ac:picMkLst>
        </pc:picChg>
      </pc:sldChg>
      <pc:sldChg chg="addSp delSp add del setBg delDesignElem">
        <pc:chgData name="박승렬" userId="19370ed7-08d6-4c4b-9fc9-49edd7058d82" providerId="ADAL" clId="{0F1046BE-EA2B-49B9-AC1C-9E4787CE7B69}" dt="2022-11-04T07:30:51.681" v="501"/>
        <pc:sldMkLst>
          <pc:docMk/>
          <pc:sldMk cId="2969094010" sldId="283"/>
        </pc:sldMkLst>
        <pc:spChg chg="add del">
          <ac:chgData name="박승렬" userId="19370ed7-08d6-4c4b-9fc9-49edd7058d82" providerId="ADAL" clId="{0F1046BE-EA2B-49B9-AC1C-9E4787CE7B69}" dt="2022-11-04T07:30:51.681" v="501"/>
          <ac:spMkLst>
            <pc:docMk/>
            <pc:sldMk cId="2969094010" sldId="283"/>
            <ac:spMk id="8" creationId="{081EA652-8C6A-4E69-BEB9-170809474553}"/>
          </ac:spMkLst>
        </pc:spChg>
        <pc:spChg chg="add del">
          <ac:chgData name="박승렬" userId="19370ed7-08d6-4c4b-9fc9-49edd7058d82" providerId="ADAL" clId="{0F1046BE-EA2B-49B9-AC1C-9E4787CE7B69}" dt="2022-11-04T07:30:51.681" v="501"/>
          <ac:spMkLst>
            <pc:docMk/>
            <pc:sldMk cId="2969094010" sldId="283"/>
            <ac:spMk id="10" creationId="{5298780A-33B9-4EA2-8F67-DE68AD62841B}"/>
          </ac:spMkLst>
        </pc:spChg>
        <pc:spChg chg="add del">
          <ac:chgData name="박승렬" userId="19370ed7-08d6-4c4b-9fc9-49edd7058d82" providerId="ADAL" clId="{0F1046BE-EA2B-49B9-AC1C-9E4787CE7B69}" dt="2022-11-04T07:30:51.681" v="501"/>
          <ac:spMkLst>
            <pc:docMk/>
            <pc:sldMk cId="2969094010" sldId="283"/>
            <ac:spMk id="12" creationId="{7F488E8B-4E1E-4402-8935-D4E6C02615C7}"/>
          </ac:spMkLst>
        </pc:spChg>
      </pc:sldChg>
      <pc:sldChg chg="new del">
        <pc:chgData name="박승렬" userId="19370ed7-08d6-4c4b-9fc9-49edd7058d82" providerId="ADAL" clId="{0F1046BE-EA2B-49B9-AC1C-9E4787CE7B69}" dt="2022-11-04T07:30:56.749" v="503" actId="680"/>
        <pc:sldMkLst>
          <pc:docMk/>
          <pc:sldMk cId="3363493029" sldId="283"/>
        </pc:sldMkLst>
      </pc:sldChg>
      <pc:sldChg chg="addSp delSp add del setBg delDesignElem">
        <pc:chgData name="박승렬" userId="19370ed7-08d6-4c4b-9fc9-49edd7058d82" providerId="ADAL" clId="{0F1046BE-EA2B-49B9-AC1C-9E4787CE7B69}" dt="2022-11-17T22:35:39.620" v="1239"/>
        <pc:sldMkLst>
          <pc:docMk/>
          <pc:sldMk cId="1596870235" sldId="284"/>
        </pc:sldMkLst>
        <pc:spChg chg="add del">
          <ac:chgData name="박승렬" userId="19370ed7-08d6-4c4b-9fc9-49edd7058d82" providerId="ADAL" clId="{0F1046BE-EA2B-49B9-AC1C-9E4787CE7B69}" dt="2022-11-17T22:35:39.620" v="1239"/>
          <ac:spMkLst>
            <pc:docMk/>
            <pc:sldMk cId="1596870235" sldId="284"/>
            <ac:spMk id="8" creationId="{081EA652-8C6A-4E69-BEB9-170809474553}"/>
          </ac:spMkLst>
        </pc:spChg>
        <pc:spChg chg="add del">
          <ac:chgData name="박승렬" userId="19370ed7-08d6-4c4b-9fc9-49edd7058d82" providerId="ADAL" clId="{0F1046BE-EA2B-49B9-AC1C-9E4787CE7B69}" dt="2022-11-17T22:35:39.620" v="1239"/>
          <ac:spMkLst>
            <pc:docMk/>
            <pc:sldMk cId="1596870235" sldId="284"/>
            <ac:spMk id="10" creationId="{5298780A-33B9-4EA2-8F67-DE68AD62841B}"/>
          </ac:spMkLst>
        </pc:spChg>
        <pc:spChg chg="add del">
          <ac:chgData name="박승렬" userId="19370ed7-08d6-4c4b-9fc9-49edd7058d82" providerId="ADAL" clId="{0F1046BE-EA2B-49B9-AC1C-9E4787CE7B69}" dt="2022-11-17T22:35:39.620" v="1239"/>
          <ac:spMkLst>
            <pc:docMk/>
            <pc:sldMk cId="1596870235" sldId="284"/>
            <ac:spMk id="12" creationId="{7F488E8B-4E1E-4402-8935-D4E6C02615C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5ED37-80B3-FBCB-A9A2-7817480D3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3347A5-6ED3-13AD-ECA5-C09C9590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D370A-EE8C-BD90-2F01-C12F2EBD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C4526-653E-60CE-E037-4C35CC78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4C4A62-85F8-EFC6-64A0-8FFB67A4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2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1D840-E98D-E5EA-8476-B7292A47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0A464-3393-D8A0-833B-EFE0CAC25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D5435C-4692-91A9-B105-EC120BE6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71759-3ED4-D491-D0E4-9931B9E0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63291B-4D37-3CD0-D482-38077ED1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AB6CCC-7A0E-B0DE-9F86-1EF3E8FF4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C95A85-1728-2D41-84E6-EFC491F52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2A584E-3539-F1D1-F244-186DC56B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AA39D-E705-AAAF-1CCC-BB7B6431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3DD120-A6B7-F8BE-1EAC-725BC498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8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D559F-D6EC-4F79-C602-F42B4D6A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3D1E2-11C1-2F58-24DD-FC627F32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B176CE-036C-4CC1-E159-AEE70814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57FD6-4DF7-8F77-2D1B-D3E301C2E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F17AD-18C4-560F-609E-04D98A14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24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D9A5A-4F77-D45A-7888-280629E2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D5CBE-C7FE-194C-815B-E87854DF6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340C3-3F3A-7B4B-DA6E-EE9994BE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ACA1A-D39F-CDE6-299B-891325FF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8AD28-9063-CFEA-8CF0-ED4225F65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4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63CE8-4C34-278D-21ED-05315BF7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35444-D85C-906C-4A16-14DCD53D8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A36D25-A8AB-0499-0969-CA439514E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461AA2-EADF-FF3A-83D9-5B1A118E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8D3B5E-9561-7724-5F29-C5E937CB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87F909-070A-BFF7-A906-14A2B344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1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21454-F017-E6B7-07FF-0EE1B551A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3F8A9-8839-4041-43FA-8D41EDBE1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CDEE8-B8F9-B25B-F7B9-513085D2A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D31940-EBA6-701F-FAC3-70F77005F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3EAF6F-463C-B808-BA3F-79F4C3F81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EC6F1B-E65E-095E-093D-1F63058B7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83BC4-CC0D-1EBA-D9B8-61987B43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02E329-F05C-9E23-3057-E160E4941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4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B9125-BB77-9074-E301-CA5D1B7A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59FFBD-C445-019B-606A-9281244A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0FFF8-62EB-4FD6-95EA-FF957E9B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5C41D4-8701-4A78-80C1-F597DE94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85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9F058B-3846-24D1-AFED-DBDE32C3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A3D953-A7CF-5D91-F08C-DCD8AD5C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3052DE-E681-6EA9-540C-D56DA4B1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0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FFC84-90BC-00D4-4B78-8D10A042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9140A-D5C4-D7E2-D8DC-70C2FC967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128779-5ECE-7048-97D6-C5DE7998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24F8E4-8CCE-009A-290F-6AB9E832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DD1B13-3A2D-56D6-60DC-A3831543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2529A-389D-BFD1-91D1-6F23B243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23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4BBD7-B9EB-C3E7-FE15-A1E4CFE2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452C6E-1E12-3534-1C43-95CBECC2C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B122E3-FFEF-B85F-FF3A-901E7FCEF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6B9417-22C1-C9C1-C097-FAD55126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C2B01-9EFF-24E3-B04C-908DB7B9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3A0B20-53CE-9303-036A-32233C7A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61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080C9B-CBD7-E8FB-A0F1-92A3F29D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6D8489-2CC2-DCAC-DC2D-B23B97365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EEA8E3-4E93-63E5-9A33-70A34B8C3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47533-03E7-4D7D-987E-54F44779682F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FECFE-2826-8E94-70B4-5CC2712B7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799DC9-9340-D530-9E52-6423C2029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5D888-F307-4AC1-8AC2-9A49870BC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30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FD5562-E289-38BD-34E6-CE9EC2A48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623275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8800" dirty="0"/>
              <a:t>Smart </a:t>
            </a:r>
            <a:r>
              <a:rPr lang="ko-KR" altLang="en-US" sz="8800" dirty="0"/>
              <a:t>화분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96262-1353-0C9A-6235-C509F823E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ko-KR" altLang="en-US"/>
              <a:t>팀 명 </a:t>
            </a:r>
            <a:r>
              <a:rPr lang="en-US" altLang="ko-KR"/>
              <a:t>: PMOD</a:t>
            </a:r>
          </a:p>
          <a:p>
            <a:pPr algn="l"/>
            <a:r>
              <a:rPr lang="ko-KR" altLang="en-US"/>
              <a:t>팀 장 </a:t>
            </a:r>
            <a:r>
              <a:rPr lang="en-US" altLang="ko-KR"/>
              <a:t>: </a:t>
            </a:r>
            <a:r>
              <a:rPr lang="ko-KR" altLang="en-US"/>
              <a:t>박승렬</a:t>
            </a:r>
            <a:endParaRPr lang="en-US" altLang="ko-KR"/>
          </a:p>
          <a:p>
            <a:pPr algn="l"/>
            <a:r>
              <a:rPr lang="ko-KR" altLang="en-US"/>
              <a:t>팀 원 </a:t>
            </a:r>
            <a:r>
              <a:rPr lang="en-US" altLang="ko-KR"/>
              <a:t>: </a:t>
            </a:r>
            <a:r>
              <a:rPr lang="ko-KR" altLang="en-US"/>
              <a:t>김가은</a:t>
            </a:r>
            <a:r>
              <a:rPr lang="en-US" altLang="ko-KR"/>
              <a:t>, </a:t>
            </a:r>
            <a:r>
              <a:rPr lang="ko-KR" altLang="en-US"/>
              <a:t>임종은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B6023E-8086-E678-BE76-698A854B8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17" y="5690041"/>
            <a:ext cx="2382980" cy="41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078AB7-B87B-08F5-F81A-71142306B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9" b="29021"/>
          <a:stretch/>
        </p:blipFill>
        <p:spPr bwMode="auto">
          <a:xfrm>
            <a:off x="6836975" y="690227"/>
            <a:ext cx="4486122" cy="520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99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8A7371-FD39-FCAF-CC3C-10D021A0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83" y="724137"/>
            <a:ext cx="8074815" cy="161848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회로 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E91B8-5D3E-272B-9BA4-8F8F879C4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450" y="2027018"/>
            <a:ext cx="8074815" cy="2800395"/>
          </a:xfrm>
        </p:spPr>
        <p:txBody>
          <a:bodyPr anchor="t">
            <a:normAutofit/>
          </a:bodyPr>
          <a:lstStyle/>
          <a:p>
            <a:r>
              <a:rPr lang="ko-KR" altLang="en-US" sz="2400" dirty="0" err="1"/>
              <a:t>서보모터</a:t>
            </a:r>
            <a:r>
              <a:rPr lang="ko-KR" altLang="en-US" sz="2400" dirty="0"/>
              <a:t> 파형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87B726-3D50-96FE-5D4D-00B3E714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76" y="2761982"/>
            <a:ext cx="8370500" cy="26887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583918-5C91-E6D1-D77E-1D2248662B67}"/>
              </a:ext>
            </a:extLst>
          </p:cNvPr>
          <p:cNvSpPr/>
          <p:nvPr/>
        </p:nvSpPr>
        <p:spPr>
          <a:xfrm>
            <a:off x="6796470" y="2721887"/>
            <a:ext cx="1459256" cy="4880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단안정</a:t>
            </a:r>
            <a:endParaRPr lang="en-US" altLang="ko-KR" sz="120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멀티바이브레이터</a:t>
            </a:r>
          </a:p>
        </p:txBody>
      </p:sp>
    </p:spTree>
    <p:extLst>
      <p:ext uri="{BB962C8B-B14F-4D97-AF65-F5344CB8AC3E}">
        <p14:creationId xmlns:p14="http://schemas.microsoft.com/office/powerpoint/2010/main" val="154826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8A7371-FD39-FCAF-CC3C-10D021A0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83" y="724137"/>
            <a:ext cx="8074815" cy="161848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회로 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E91B8-5D3E-272B-9BA4-8F8F879C4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450" y="2027018"/>
            <a:ext cx="8074815" cy="2800395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카운터 </a:t>
            </a:r>
            <a:r>
              <a:rPr lang="en-US" altLang="ko-KR" sz="2400" dirty="0"/>
              <a:t>reset </a:t>
            </a:r>
            <a:r>
              <a:rPr lang="ko-KR" altLang="en-US" sz="2400" dirty="0"/>
              <a:t>동작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FCD1E-9855-9C17-F5D9-1CC97D19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33" y="964064"/>
            <a:ext cx="5498702" cy="49298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81572C-89E9-E571-7B6E-AAA7C474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43" y="2794768"/>
            <a:ext cx="3484175" cy="308824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FF3D31-F99F-0D58-B355-FE86C06BFBF0}"/>
              </a:ext>
            </a:extLst>
          </p:cNvPr>
          <p:cNvSpPr/>
          <p:nvPr/>
        </p:nvSpPr>
        <p:spPr>
          <a:xfrm>
            <a:off x="3543069" y="3132776"/>
            <a:ext cx="1834981" cy="7804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Ripple-Carry Binary Counter</a:t>
            </a: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  <a:p>
            <a:pPr algn="ctr"/>
            <a:endParaRPr lang="ko-KR" altLang="en-US" sz="12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2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8A7371-FD39-FCAF-CC3C-10D021A0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83" y="724137"/>
            <a:ext cx="8074815" cy="161848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회로 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E91B8-5D3E-272B-9BA4-8F8F879C4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450" y="2027018"/>
            <a:ext cx="8074815" cy="2800395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날짜</a:t>
            </a:r>
            <a:r>
              <a:rPr lang="en-US" altLang="ko-KR" sz="2400" dirty="0"/>
              <a:t>-</a:t>
            </a:r>
            <a:r>
              <a:rPr lang="ko-KR" altLang="en-US" sz="2400" dirty="0"/>
              <a:t>시간 계산 및 </a:t>
            </a:r>
            <a:r>
              <a:rPr lang="en-US" altLang="ko-KR" sz="2400" dirty="0"/>
              <a:t>7-segment </a:t>
            </a:r>
            <a:r>
              <a:rPr lang="ko-KR" altLang="en-US" sz="2400" dirty="0"/>
              <a:t>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50E118-B960-F42A-0ADE-D1EF20F5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33" y="724137"/>
            <a:ext cx="4939263" cy="54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7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A11ACF6-21EB-5BC3-DA21-63F17A6F9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977" y="882746"/>
            <a:ext cx="4877434" cy="804939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000"/>
              <a:t>3D </a:t>
            </a:r>
            <a:r>
              <a:rPr lang="ko-KR" altLang="en-US" sz="4000"/>
              <a:t>모델링</a:t>
            </a:r>
            <a:r>
              <a:rPr lang="en-US" altLang="ko-KR" sz="4000"/>
              <a:t> </a:t>
            </a:r>
            <a:r>
              <a:rPr lang="ko-KR" altLang="en-US" sz="4000"/>
              <a:t>설계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F9610C-489B-5F98-12B7-85057CE19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82" y="2617853"/>
            <a:ext cx="3215327" cy="3078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83A525-2C5F-BD30-EA7A-D153C404D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006" y="2593202"/>
            <a:ext cx="3140576" cy="31033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F90145-2952-178B-F58A-7FBE12D80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80" y="2593202"/>
            <a:ext cx="3153594" cy="31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0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3BF8F-F610-B1B9-82B4-A16293905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09" b="92534" l="7566" r="91009">
                        <a14:foregroundMark x1="54167" y1="62670" x2="39145" y2="55656"/>
                        <a14:foregroundMark x1="39145" y1="55656" x2="46162" y2="35520"/>
                        <a14:foregroundMark x1="46162" y1="35520" x2="54167" y2="35294"/>
                        <a14:foregroundMark x1="90461" y1="94683" x2="15132" y2="88235"/>
                        <a14:foregroundMark x1="15132" y1="88235" x2="11513" y2="76923"/>
                        <a14:foregroundMark x1="11513" y1="76923" x2="13816" y2="19910"/>
                        <a14:foregroundMark x1="13816" y1="19910" x2="47478" y2="10294"/>
                        <a14:foregroundMark x1="47478" y1="10294" x2="79715" y2="16290"/>
                        <a14:foregroundMark x1="79715" y1="16290" x2="91009" y2="31222"/>
                        <a14:foregroundMark x1="91009" y1="31222" x2="86952" y2="92647"/>
                        <a14:foregroundMark x1="76425" y1="9502" x2="7566" y2="6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80000">
            <a:off x="4172314" y="1985483"/>
            <a:ext cx="3843970" cy="37259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F4CCE9-C929-D7B3-0C03-CDED2EF63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92" b="94613" l="6595" r="92598">
                        <a14:foregroundMark x1="7537" y1="8011" x2="7806" y2="88950"/>
                        <a14:foregroundMark x1="7806" y1="88950" x2="17631" y2="94199"/>
                        <a14:foregroundMark x1="17631" y1="94199" x2="40646" y2="94337"/>
                        <a14:foregroundMark x1="40646" y1="94337" x2="84926" y2="93508"/>
                        <a14:foregroundMark x1="84926" y1="93508" x2="92059" y2="85773"/>
                        <a14:foregroundMark x1="92059" y1="85773" x2="92059" y2="16022"/>
                        <a14:foregroundMark x1="92059" y1="16022" x2="89233" y2="6492"/>
                        <a14:foregroundMark x1="89233" y1="6492" x2="6729" y2="7320"/>
                        <a14:foregroundMark x1="8614" y1="92403" x2="60431" y2="93370"/>
                        <a14:foregroundMark x1="60431" y1="93370" x2="89637" y2="91851"/>
                        <a14:foregroundMark x1="89637" y1="91851" x2="92732" y2="88122"/>
                        <a14:foregroundMark x1="24764" y1="24586" x2="41992" y2="24448"/>
                        <a14:foregroundMark x1="41992" y1="24448" x2="41184" y2="24724"/>
                        <a14:foregroundMark x1="26380" y1="28315" x2="20458" y2="23481"/>
                        <a14:foregroundMark x1="12113" y1="94613" x2="8075" y2="92541"/>
                        <a14:foregroundMark x1="27456" y1="69751" x2="25437" y2="66989"/>
                        <a14:foregroundMark x1="84253" y1="59807" x2="85868" y2="667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9201" y="1976558"/>
            <a:ext cx="3842050" cy="37438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E26548-57FE-02D3-A95D-1FF9F0B48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661" y="2199148"/>
            <a:ext cx="3424527" cy="3429224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8F4B3080-735E-9CB5-72AF-B67593E63B2B}"/>
              </a:ext>
            </a:extLst>
          </p:cNvPr>
          <p:cNvSpPr txBox="1">
            <a:spLocks/>
          </p:cNvSpPr>
          <p:nvPr/>
        </p:nvSpPr>
        <p:spPr>
          <a:xfrm>
            <a:off x="973183" y="937535"/>
            <a:ext cx="7445103" cy="868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/>
              <a:t>PCB </a:t>
            </a:r>
            <a:r>
              <a:rPr lang="ko-KR" altLang="en-US" sz="4400"/>
              <a:t>설계</a:t>
            </a:r>
            <a:r>
              <a:rPr lang="en-US" altLang="ko-KR" sz="4400"/>
              <a:t>, </a:t>
            </a:r>
            <a:r>
              <a:rPr lang="ko-KR" altLang="en-US" sz="4400"/>
              <a:t>주문</a:t>
            </a:r>
            <a:r>
              <a:rPr lang="en-US" altLang="ko-KR" sz="4400"/>
              <a:t>, </a:t>
            </a:r>
            <a:r>
              <a:rPr lang="ko-KR" altLang="en-US" sz="4400"/>
              <a:t>조립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92774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88B060-2965-47F7-AEAD-B7509F26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212" y="899903"/>
            <a:ext cx="8074815" cy="1618489"/>
          </a:xfrm>
        </p:spPr>
        <p:txBody>
          <a:bodyPr anchor="ctr">
            <a:normAutofit/>
          </a:bodyPr>
          <a:lstStyle/>
          <a:p>
            <a:r>
              <a:rPr lang="ko-KR" altLang="en-US"/>
              <a:t>개발 배경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5DF3DA-D5EA-4E34-F09F-9C7C649BC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3417" y="1561235"/>
            <a:ext cx="2561304" cy="373196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52B8AE-1D56-A9DD-E9BB-7B670C2F928C}"/>
              </a:ext>
            </a:extLst>
          </p:cNvPr>
          <p:cNvSpPr txBox="1"/>
          <p:nvPr/>
        </p:nvSpPr>
        <p:spPr>
          <a:xfrm>
            <a:off x="1247774" y="2518392"/>
            <a:ext cx="64904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 </a:t>
            </a:r>
            <a:r>
              <a:rPr lang="ko-KR" altLang="en-US" sz="2400"/>
              <a:t>가정 인테리어로 식물을 기르는 일에 대한</a:t>
            </a:r>
            <a:endParaRPr lang="en-US" altLang="ko-KR" sz="2400"/>
          </a:p>
          <a:p>
            <a:r>
              <a:rPr lang="ko-KR" altLang="en-US" sz="2400"/>
              <a:t>관심이 증가하고 있다</a:t>
            </a:r>
            <a:r>
              <a:rPr lang="en-US" altLang="ko-KR" sz="2400"/>
              <a:t>. </a:t>
            </a:r>
            <a:r>
              <a:rPr lang="ko-KR" altLang="en-US" sz="2400"/>
              <a:t>하지만 식물을 기르는 일은 물 주는 주기의 어려움</a:t>
            </a:r>
            <a:r>
              <a:rPr lang="en-US" altLang="ko-KR" sz="2400"/>
              <a:t>, </a:t>
            </a:r>
            <a:r>
              <a:rPr lang="ko-KR" altLang="en-US" sz="2400"/>
              <a:t>햇빛 관리 등</a:t>
            </a:r>
            <a:endParaRPr lang="en-US" altLang="ko-KR" sz="2400"/>
          </a:p>
          <a:p>
            <a:r>
              <a:rPr lang="ko-KR" altLang="en-US" sz="2400"/>
              <a:t>많은 번거려움이 따른다</a:t>
            </a:r>
            <a:r>
              <a:rPr lang="en-US" altLang="ko-KR" sz="2400"/>
              <a:t>. </a:t>
            </a:r>
            <a:r>
              <a:rPr lang="ko-KR" altLang="en-US" sz="2400"/>
              <a:t>이에 좀 </a:t>
            </a:r>
            <a:r>
              <a:rPr lang="ko-KR" altLang="en-US" sz="2400" dirty="0"/>
              <a:t>더 식물을 쉽게 기를 수 있는 방법으로 </a:t>
            </a:r>
            <a:r>
              <a:rPr lang="en-US" altLang="ko-KR" sz="2400" dirty="0"/>
              <a:t>“Smart</a:t>
            </a:r>
            <a:r>
              <a:rPr lang="ko-KR" altLang="en-US" sz="2400" dirty="0"/>
              <a:t> 화분</a:t>
            </a:r>
            <a:r>
              <a:rPr lang="en-US" altLang="ko-KR" sz="2400" dirty="0"/>
              <a:t>”</a:t>
            </a:r>
            <a:r>
              <a:rPr lang="ko-KR" altLang="en-US" sz="2400" dirty="0"/>
              <a:t>을 생각하게 되었다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4966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AD4C8F-6288-2DD1-BE94-3DBBCCFA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24137"/>
            <a:ext cx="8074815" cy="1618489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설계 목표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2FF8B4A-E7C9-2398-2EEF-F35BD008E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832" y="1023746"/>
            <a:ext cx="25777306" cy="79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1877952">
            <a:extLst>
              <a:ext uri="{FF2B5EF4-FFF2-40B4-BE49-F238E27FC236}">
                <a16:creationId xmlns:a16="http://schemas.microsoft.com/office/drawing/2014/main" id="{77DDB70C-15AC-7841-E2ED-255AAF1E3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6"/>
          <a:stretch>
            <a:fillRect/>
          </a:stretch>
        </p:blipFill>
        <p:spPr bwMode="auto">
          <a:xfrm>
            <a:off x="4502026" y="1082619"/>
            <a:ext cx="3757970" cy="47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60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A2B7A7-79EF-48DA-66C5-1E2BB66B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07" y="1061572"/>
            <a:ext cx="3326065" cy="1148144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회로 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42280-61DC-E29E-BD6B-127CA7153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69" y="2027018"/>
            <a:ext cx="2751218" cy="604215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전체 회로도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B3DFDD-28A5-A17E-571A-C06AE9A9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530" y="807813"/>
            <a:ext cx="8068378" cy="523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0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9434A1-EFDA-A15D-40A5-A4377AE08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20" y="1171178"/>
            <a:ext cx="7536281" cy="482322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7FE07AF6-8224-C7D9-F159-6C55C08B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07" y="1061572"/>
            <a:ext cx="3326065" cy="1148144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회로 설계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85CF2BF-027F-3F86-5B31-CD83F0D54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69" y="2027018"/>
            <a:ext cx="2751218" cy="604215"/>
          </a:xfrm>
        </p:spPr>
        <p:txBody>
          <a:bodyPr anchor="t">
            <a:normAutofit/>
          </a:bodyPr>
          <a:lstStyle/>
          <a:p>
            <a:r>
              <a:rPr lang="ko-KR" altLang="en-US" sz="2400"/>
              <a:t>전체 회로도</a:t>
            </a:r>
            <a:r>
              <a:rPr lang="en-US" altLang="ko-KR" sz="2400"/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751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8A7371-FD39-FCAF-CC3C-10D021A0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83" y="724137"/>
            <a:ext cx="8074815" cy="161848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회로 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E91B8-5D3E-272B-9BA4-8F8F879C4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450" y="2027018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altLang="ko-KR" sz="2400" dirty="0"/>
              <a:t>CDS</a:t>
            </a:r>
            <a:r>
              <a:rPr lang="ko-KR" altLang="en-US" sz="2400" dirty="0"/>
              <a:t>센서 아날로그 비교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선택기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E27AA6-2F84-0C91-7897-1D66CF7A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90" y="2909835"/>
            <a:ext cx="3182776" cy="2404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29B83E-C7FB-C91B-B980-194298C8E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43" y="2621140"/>
            <a:ext cx="2487182" cy="32924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FFC6F9-5FD4-32C3-068F-7A330C2EE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83" y="2694399"/>
            <a:ext cx="3139712" cy="28348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20FDE8-8EA5-F9FC-3C5F-0E4885BB3FF2}"/>
              </a:ext>
            </a:extLst>
          </p:cNvPr>
          <p:cNvSpPr/>
          <p:nvPr/>
        </p:nvSpPr>
        <p:spPr>
          <a:xfrm>
            <a:off x="8576720" y="2709024"/>
            <a:ext cx="1279166" cy="4880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아날로그</a:t>
            </a:r>
            <a:endParaRPr lang="en-US" altLang="ko-KR" sz="120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멀티플렉서</a:t>
            </a:r>
          </a:p>
        </p:txBody>
      </p:sp>
    </p:spTree>
    <p:extLst>
      <p:ext uri="{BB962C8B-B14F-4D97-AF65-F5344CB8AC3E}">
        <p14:creationId xmlns:p14="http://schemas.microsoft.com/office/powerpoint/2010/main" val="103372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8A7371-FD39-FCAF-CC3C-10D021A0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83" y="724137"/>
            <a:ext cx="8074815" cy="161848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회로 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E91B8-5D3E-272B-9BA4-8F8F879C4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450" y="2027018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altLang="ko-KR" sz="2400" dirty="0"/>
              <a:t>CDS</a:t>
            </a:r>
            <a:r>
              <a:rPr lang="ko-KR" altLang="en-US" sz="2400" dirty="0"/>
              <a:t>센서 아날로그 비교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선택기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C21D7-5A5A-5B51-6F32-063B6FC75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61" y="2656180"/>
            <a:ext cx="4054191" cy="3010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47897C-4085-12F1-8CBD-4BD6B067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651" y="2027018"/>
            <a:ext cx="5059087" cy="3952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AD8B25-1787-6C0B-A7D1-8DF7F323AE22}"/>
              </a:ext>
            </a:extLst>
          </p:cNvPr>
          <p:cNvSpPr/>
          <p:nvPr/>
        </p:nvSpPr>
        <p:spPr>
          <a:xfrm>
            <a:off x="3476870" y="4621793"/>
            <a:ext cx="1279166" cy="4880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ysClr val="windowText" lastClr="000000"/>
                </a:solidFill>
              </a:rPr>
              <a:t>OP</a:t>
            </a:r>
            <a:r>
              <a:rPr lang="ko-KR" altLang="en-US" sz="1200">
                <a:solidFill>
                  <a:sysClr val="windowText" lastClr="000000"/>
                </a:solidFill>
              </a:rPr>
              <a:t> </a:t>
            </a:r>
            <a:r>
              <a:rPr lang="en-US" altLang="ko-KR" sz="1200">
                <a:solidFill>
                  <a:sysClr val="windowText" lastClr="000000"/>
                </a:solidFill>
              </a:rPr>
              <a:t>AMP</a:t>
            </a:r>
            <a:endParaRPr lang="ko-KR" altLang="en-US" sz="12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750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8A7371-FD39-FCAF-CC3C-10D021A0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83" y="724137"/>
            <a:ext cx="8074815" cy="161848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회로 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E91B8-5D3E-272B-9BA4-8F8F879C4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450" y="2027018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altLang="ko-KR" sz="2400" dirty="0"/>
              <a:t>CDS</a:t>
            </a:r>
            <a:r>
              <a:rPr lang="ko-KR" altLang="en-US" sz="2400" dirty="0"/>
              <a:t>센서 아날로그 비교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선택기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C392A1-71E7-C98B-E3D7-802CB2A2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29" y="2632744"/>
            <a:ext cx="4559891" cy="3497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7CF6B0-49B9-199B-637C-CA60C896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217" y="2954351"/>
            <a:ext cx="4051428" cy="31220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D8357A-5DCE-A27A-3DBD-58AB3E23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877" y="680828"/>
            <a:ext cx="1983843" cy="21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41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8A7371-FD39-FCAF-CC3C-10D021A0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83" y="724137"/>
            <a:ext cx="8074815" cy="161848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회로 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E91B8-5D3E-272B-9BA4-8F8F879C4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450" y="2027018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altLang="ko-KR" sz="2400" dirty="0"/>
              <a:t>CDS</a:t>
            </a:r>
            <a:r>
              <a:rPr lang="ko-KR" altLang="en-US" sz="2400" dirty="0"/>
              <a:t>센서 아날로그 비교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선택기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D34CDF-C5C7-1A02-3615-D6AFD7A8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15" y="2027018"/>
            <a:ext cx="4856815" cy="37775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5D72A4-6E28-6B26-D64A-74CE80C1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53" y="2647716"/>
            <a:ext cx="2813321" cy="31259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28BEC8-3F8E-6868-F54C-702839D21BBC}"/>
              </a:ext>
            </a:extLst>
          </p:cNvPr>
          <p:cNvSpPr/>
          <p:nvPr/>
        </p:nvSpPr>
        <p:spPr>
          <a:xfrm>
            <a:off x="4244859" y="4888489"/>
            <a:ext cx="1142237" cy="4880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ysClr val="windowText" lastClr="000000"/>
                </a:solidFill>
              </a:rPr>
              <a:t>4way</a:t>
            </a:r>
          </a:p>
          <a:p>
            <a:pPr algn="ctr"/>
            <a:r>
              <a:rPr lang="en-US" altLang="ko-KR" sz="1200">
                <a:solidFill>
                  <a:sysClr val="windowText" lastClr="000000"/>
                </a:solidFill>
              </a:rPr>
              <a:t>D FLIP-FLOP</a:t>
            </a:r>
            <a:endParaRPr lang="ko-KR" altLang="en-US" sz="12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548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146</Words>
  <Application>Microsoft Office PowerPoint</Application>
  <PresentationFormat>와이드스크린</PresentationFormat>
  <Paragraphs>37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한컴바탕</vt:lpstr>
      <vt:lpstr>Arial</vt:lpstr>
      <vt:lpstr>Office 테마</vt:lpstr>
      <vt:lpstr>Smart 화분</vt:lpstr>
      <vt:lpstr>개발 배경</vt:lpstr>
      <vt:lpstr>설계 목표</vt:lpstr>
      <vt:lpstr>회로 설계</vt:lpstr>
      <vt:lpstr>회로 설계</vt:lpstr>
      <vt:lpstr>회로 설계</vt:lpstr>
      <vt:lpstr>회로 설계</vt:lpstr>
      <vt:lpstr>회로 설계</vt:lpstr>
      <vt:lpstr>회로 설계</vt:lpstr>
      <vt:lpstr>회로 설계</vt:lpstr>
      <vt:lpstr>회로 설계</vt:lpstr>
      <vt:lpstr>회로 설계</vt:lpstr>
      <vt:lpstr>3D 모델링 설계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화분</dc:title>
  <dc:creator>김 가은</dc:creator>
  <cp:lastModifiedBy>박승렬</cp:lastModifiedBy>
  <cp:revision>2</cp:revision>
  <dcterms:created xsi:type="dcterms:W3CDTF">2022-11-03T07:11:18Z</dcterms:created>
  <dcterms:modified xsi:type="dcterms:W3CDTF">2022-11-17T22:56:10Z</dcterms:modified>
</cp:coreProperties>
</file>